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67"/>
  </p:notesMasterIdLst>
  <p:handoutMasterIdLst>
    <p:handoutMasterId r:id="rId68"/>
  </p:handoutMasterIdLst>
  <p:sldIdLst>
    <p:sldId id="256" r:id="rId2"/>
    <p:sldId id="258" r:id="rId3"/>
    <p:sldId id="265" r:id="rId4"/>
    <p:sldId id="266" r:id="rId5"/>
    <p:sldId id="267" r:id="rId6"/>
    <p:sldId id="268" r:id="rId7"/>
    <p:sldId id="270" r:id="rId8"/>
    <p:sldId id="271" r:id="rId9"/>
    <p:sldId id="273" r:id="rId10"/>
    <p:sldId id="276" r:id="rId11"/>
    <p:sldId id="277" r:id="rId12"/>
    <p:sldId id="280" r:id="rId13"/>
    <p:sldId id="281" r:id="rId14"/>
    <p:sldId id="283" r:id="rId15"/>
    <p:sldId id="284" r:id="rId16"/>
    <p:sldId id="286" r:id="rId17"/>
    <p:sldId id="287" r:id="rId18"/>
    <p:sldId id="289" r:id="rId19"/>
    <p:sldId id="290" r:id="rId20"/>
    <p:sldId id="291" r:id="rId21"/>
    <p:sldId id="292" r:id="rId22"/>
    <p:sldId id="295" r:id="rId23"/>
    <p:sldId id="296" r:id="rId24"/>
    <p:sldId id="297" r:id="rId25"/>
    <p:sldId id="298" r:id="rId26"/>
    <p:sldId id="302" r:id="rId27"/>
    <p:sldId id="303" r:id="rId28"/>
    <p:sldId id="304" r:id="rId29"/>
    <p:sldId id="305" r:id="rId30"/>
    <p:sldId id="308" r:id="rId31"/>
    <p:sldId id="312" r:id="rId32"/>
    <p:sldId id="314" r:id="rId33"/>
    <p:sldId id="315" r:id="rId34"/>
    <p:sldId id="317" r:id="rId35"/>
    <p:sldId id="318" r:id="rId36"/>
    <p:sldId id="319" r:id="rId37"/>
    <p:sldId id="321" r:id="rId38"/>
    <p:sldId id="322" r:id="rId39"/>
    <p:sldId id="323" r:id="rId40"/>
    <p:sldId id="324" r:id="rId41"/>
    <p:sldId id="326" r:id="rId42"/>
    <p:sldId id="331" r:id="rId43"/>
    <p:sldId id="332" r:id="rId44"/>
    <p:sldId id="333" r:id="rId45"/>
    <p:sldId id="337" r:id="rId46"/>
    <p:sldId id="338" r:id="rId47"/>
    <p:sldId id="339" r:id="rId48"/>
    <p:sldId id="340" r:id="rId49"/>
    <p:sldId id="342" r:id="rId50"/>
    <p:sldId id="343" r:id="rId51"/>
    <p:sldId id="344" r:id="rId52"/>
    <p:sldId id="346" r:id="rId53"/>
    <p:sldId id="347" r:id="rId54"/>
    <p:sldId id="348" r:id="rId55"/>
    <p:sldId id="360" r:id="rId56"/>
    <p:sldId id="349" r:id="rId57"/>
    <p:sldId id="350" r:id="rId58"/>
    <p:sldId id="361" r:id="rId59"/>
    <p:sldId id="352" r:id="rId60"/>
    <p:sldId id="353" r:id="rId61"/>
    <p:sldId id="354" r:id="rId62"/>
    <p:sldId id="355" r:id="rId63"/>
    <p:sldId id="356" r:id="rId64"/>
    <p:sldId id="357" r:id="rId65"/>
    <p:sldId id="359" r:id="rId66"/>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5900"/>
    <a:srgbClr val="BA1419"/>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73" autoAdjust="0"/>
    <p:restoredTop sz="90603" autoAdjust="0"/>
  </p:normalViewPr>
  <p:slideViewPr>
    <p:cSldViewPr>
      <p:cViewPr>
        <p:scale>
          <a:sx n="150" d="100"/>
          <a:sy n="150" d="100"/>
        </p:scale>
        <p:origin x="-872" y="88"/>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commentAuthors" Target="commentAuthors.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70DCCA0-A0B2-6C4B-B4B8-D831C8552C46}" type="datetimeFigureOut">
              <a:t>8/20/13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74A6AB-C4FF-CC4A-8822-2E8F9421DADB}" type="slidenum">
              <a:t>‹#›</a:t>
            </a:fld>
            <a:endParaRPr lang="en-US"/>
          </a:p>
        </p:txBody>
      </p:sp>
    </p:spTree>
    <p:extLst>
      <p:ext uri="{BB962C8B-B14F-4D97-AF65-F5344CB8AC3E}">
        <p14:creationId xmlns:p14="http://schemas.microsoft.com/office/powerpoint/2010/main" val="8169399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8/20/13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The name of the current theme is displayed on the status bar if you like. To do so, right-click the status bar and click Theme.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a:t>
            </a:fld>
            <a:endParaRPr lang="en-US"/>
          </a:p>
        </p:txBody>
      </p:sp>
    </p:spTree>
    <p:extLst>
      <p:ext uri="{BB962C8B-B14F-4D97-AF65-F5344CB8AC3E}">
        <p14:creationId xmlns:p14="http://schemas.microsoft.com/office/powerpoint/2010/main" val="2996421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a:t>
            </a:r>
            <a:r>
              <a:rPr lang="en-US" b="0" i="0" u="none" strike="noStrike" baseline="0" smtClean="0">
                <a:solidFill>
                  <a:srgbClr val="007BA2"/>
                </a:solidFill>
                <a:latin typeface="ITC Officina Sans Bold"/>
                <a:ea typeface="ＭＳ ゴシック"/>
              </a:rPr>
              <a:t>Use </a:t>
            </a:r>
            <a:r>
              <a:rPr lang="en-US" b="1" i="0" u="none" strike="noStrike" baseline="0" smtClean="0">
                <a:solidFill>
                  <a:srgbClr val="3366FF"/>
                </a:solidFill>
                <a:latin typeface="Segoe"/>
                <a:ea typeface="ＭＳ ゴシック"/>
              </a:rPr>
              <a:t>Shift</a:t>
            </a:r>
            <a:r>
              <a:rPr lang="en-US" b="0" i="0" u="none" strike="noStrike" baseline="0" smtClean="0">
                <a:solidFill>
                  <a:srgbClr val="007BA2"/>
                </a:solidFill>
                <a:latin typeface="ITC Officina Sans Bold"/>
                <a:ea typeface="ＭＳ ゴシック"/>
              </a:rPr>
              <a:t>+</a:t>
            </a:r>
            <a:r>
              <a:rPr lang="en-US" b="1" i="0" u="none" strike="noStrike" baseline="0" smtClean="0">
                <a:solidFill>
                  <a:srgbClr val="3366FF"/>
                </a:solidFill>
                <a:latin typeface="Segoe"/>
                <a:ea typeface="ＭＳ ゴシック"/>
              </a:rPr>
              <a:t>Enter</a:t>
            </a:r>
            <a:r>
              <a:rPr lang="en-US" b="0" i="0" u="none" strike="noStrike" baseline="0" smtClean="0">
                <a:solidFill>
                  <a:srgbClr val="007BA2"/>
                </a:solidFill>
                <a:latin typeface="ITC Officina Sans Bold"/>
                <a:ea typeface="ＭＳ ゴシック"/>
              </a:rPr>
              <a:t> after typing </a:t>
            </a:r>
            <a:r>
              <a:rPr lang="en-US" b="0" i="1" u="none" strike="noStrike" baseline="0" smtClean="0">
                <a:solidFill>
                  <a:srgbClr val="007BA2"/>
                </a:solidFill>
                <a:latin typeface="ITC Officina Sans Bold"/>
                <a:ea typeface="ＭＳ ゴシック"/>
              </a:rPr>
              <a:t>Road </a:t>
            </a:r>
            <a:r>
              <a:rPr lang="en-US" b="0" i="0" u="none" strike="noStrike" baseline="0" smtClean="0">
                <a:solidFill>
                  <a:srgbClr val="007BA2"/>
                </a:solidFill>
                <a:latin typeface="Segoe"/>
                <a:ea typeface="ＭＳ ゴシック"/>
              </a:rPr>
              <a:t>to start a new line without starting a new paragraph.</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13</a:t>
            </a:fld>
            <a:endParaRPr lang="en-US"/>
          </a:p>
        </p:txBody>
      </p:sp>
    </p:spTree>
    <p:extLst>
      <p:ext uri="{BB962C8B-B14F-4D97-AF65-F5344CB8AC3E}">
        <p14:creationId xmlns:p14="http://schemas.microsoft.com/office/powerpoint/2010/main" val="3406802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14</a:t>
            </a:fld>
            <a:endParaRPr lang="en-US"/>
          </a:p>
        </p:txBody>
      </p:sp>
    </p:spTree>
    <p:extLst>
      <p:ext uri="{BB962C8B-B14F-4D97-AF65-F5344CB8AC3E}">
        <p14:creationId xmlns:p14="http://schemas.microsoft.com/office/powerpoint/2010/main" val="3710747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Hover the mouse on a background style to see its name and preview it on the current slide.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16</a:t>
            </a:fld>
            <a:endParaRPr lang="en-US"/>
          </a:p>
        </p:txBody>
      </p:sp>
    </p:spTree>
    <p:extLst>
      <p:ext uri="{BB962C8B-B14F-4D97-AF65-F5344CB8AC3E}">
        <p14:creationId xmlns:p14="http://schemas.microsoft.com/office/powerpoint/2010/main" val="1677437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The footer placeholder box is not always at the bottom of the slide; it can be anywhere on the slide, depending on the layout. For example, in Figure 4-14 it is along the right side.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24</a:t>
            </a:fld>
            <a:endParaRPr lang="en-US"/>
          </a:p>
        </p:txBody>
      </p:sp>
    </p:spTree>
    <p:extLst>
      <p:ext uri="{BB962C8B-B14F-4D97-AF65-F5344CB8AC3E}">
        <p14:creationId xmlns:p14="http://schemas.microsoft.com/office/powerpoint/2010/main" val="400558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Remember, you can find a layout or theme’s name by hovering the mouse over it.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43</a:t>
            </a:fld>
            <a:endParaRPr lang="en-US"/>
          </a:p>
        </p:txBody>
      </p:sp>
    </p:spTree>
    <p:extLst>
      <p:ext uri="{BB962C8B-B14F-4D97-AF65-F5344CB8AC3E}">
        <p14:creationId xmlns:p14="http://schemas.microsoft.com/office/powerpoint/2010/main" val="1593671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936411-C3C4-4D41-83D3-E3CEBC8B1646}" type="datetimeFigureOut">
              <a:t>8/20/13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CCE50A-9527-3144-B271-ECCACF8B68E7}" type="slidenum">
              <a:t>‹#›</a:t>
            </a:fld>
            <a:endParaRPr lang="en-US"/>
          </a:p>
        </p:txBody>
      </p:sp>
    </p:spTree>
    <p:extLst>
      <p:ext uri="{BB962C8B-B14F-4D97-AF65-F5344CB8AC3E}">
        <p14:creationId xmlns:p14="http://schemas.microsoft.com/office/powerpoint/2010/main" val="2432107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2C6"/>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Word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DD5900"/>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DD5900"/>
            </a:solidFill>
            <a:round/>
            <a:headEnd/>
            <a:tailEnd/>
          </a:ln>
          <a:extLst>
            <a:ext uri="{909E8E84-426E-40dd-AFC4-6F175D3DCCD1}">
              <a14:hiddenFill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524000"/>
            <a:ext cx="8229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DD5900"/>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DD5900"/>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DD5900"/>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algn="r" eaLnBrk="1" hangingPunct="1">
              <a:defRPr/>
            </a:pPr>
            <a:r>
              <a:rPr lang="en-US" sz="4200" dirty="0" smtClean="0">
                <a:effectLst>
                  <a:outerShdw algn="tl">
                    <a:srgbClr val="000000"/>
                  </a:outerShdw>
                </a:effectLst>
              </a:rPr>
              <a:t>Designing a Presentation</a:t>
            </a:r>
          </a:p>
        </p:txBody>
      </p:sp>
      <p:sp>
        <p:nvSpPr>
          <p:cNvPr id="2055" name="Subtitle 2"/>
          <p:cNvSpPr>
            <a:spLocks noGrp="1"/>
          </p:cNvSpPr>
          <p:nvPr>
            <p:ph type="body" idx="1"/>
          </p:nvPr>
        </p:nvSpPr>
        <p:spPr>
          <a:xfrm>
            <a:off x="304800" y="3124200"/>
            <a:ext cx="8305800" cy="457200"/>
          </a:xfrm>
        </p:spPr>
        <p:txBody>
          <a:bodyPr lIns="182880" tIns="0"/>
          <a:lstStyle/>
          <a:p>
            <a:pPr marL="36513" indent="0" algn="r" eaLnBrk="1" hangingPunct="1">
              <a:spcBef>
                <a:spcPct val="0"/>
              </a:spcBef>
              <a:buFontTx/>
              <a:buNone/>
            </a:pPr>
            <a:r>
              <a:rPr lang="en-US" sz="2800" dirty="0" smtClean="0">
                <a:solidFill>
                  <a:srgbClr val="DD5900"/>
                </a:solidFill>
              </a:rPr>
              <a:t>Lesson 4</a:t>
            </a: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Word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DD5900"/>
                </a:solidFill>
                <a:latin typeface="Segoe UI Semibold" panose="020B0702040204020203" pitchFamily="34" charset="0"/>
              </a:rPr>
              <a:t>Microsoft</a:t>
            </a:r>
            <a:r>
              <a:rPr lang="en-US" sz="4800" b="1" dirty="0" smtClean="0">
                <a:solidFill>
                  <a:srgbClr val="DD5900"/>
                </a:solidFill>
                <a:latin typeface="+mn-lt"/>
              </a:rPr>
              <a:t> </a:t>
            </a:r>
            <a:r>
              <a:rPr lang="en-US" sz="4800" b="1" dirty="0" smtClean="0">
                <a:solidFill>
                  <a:srgbClr val="FF6600"/>
                </a:solidFill>
                <a:latin typeface="+mn-lt"/>
              </a:rPr>
              <a:t>Powerpoint 2013</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Change Theme Fonts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Special Events Final</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More</a:t>
            </a:r>
            <a:r>
              <a:rPr lang="en-US" b="0" i="0" u="none" strike="noStrike" baseline="0" smtClean="0">
                <a:latin typeface="Segoe"/>
                <a:ea typeface="ＭＳ ゴシック"/>
              </a:rPr>
              <a:t> button in the Variants group, and then point to </a:t>
            </a:r>
            <a:r>
              <a:rPr lang="en-US" b="1" i="0" u="none" strike="noStrike" baseline="0" smtClean="0">
                <a:latin typeface="Segoe"/>
                <a:ea typeface="ＭＳ ゴシック"/>
              </a:rPr>
              <a:t>Fonts</a:t>
            </a:r>
            <a:r>
              <a:rPr lang="en-US" b="0" i="0" u="none" strike="noStrike" baseline="0" smtClean="0">
                <a:latin typeface="Segoe"/>
                <a:ea typeface="ＭＳ ゴシック"/>
              </a:rPr>
              <a:t>. A gallery displays showing font combinations for all available themes.</a:t>
            </a:r>
          </a:p>
          <a:p>
            <a:pPr lvl="1" rtl="0"/>
            <a:r>
              <a:rPr lang="en-US" b="0" i="0" u="none" strike="noStrike" baseline="0" smtClean="0">
                <a:latin typeface="Segoe"/>
                <a:ea typeface="ＭＳ ゴシック"/>
              </a:rPr>
              <a:t>Move the </a:t>
            </a:r>
            <a:r>
              <a:rPr lang="en-US" b="1" i="0" u="none" strike="noStrike" baseline="0" smtClean="0">
                <a:latin typeface="Segoe"/>
                <a:ea typeface="ＭＳ ゴシック"/>
              </a:rPr>
              <a:t>pointer</a:t>
            </a:r>
            <a:r>
              <a:rPr lang="en-US" b="0" i="0" u="none" strike="noStrike" baseline="0" smtClean="0">
                <a:latin typeface="Segoe"/>
                <a:ea typeface="ＭＳ ゴシック"/>
              </a:rPr>
              <a:t> over some of the font combinations to see the live preview of those fonts on the current slide.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spTree>
    <p:extLst>
      <p:ext uri="{BB962C8B-B14F-4D97-AF65-F5344CB8AC3E}">
        <p14:creationId xmlns:p14="http://schemas.microsoft.com/office/powerpoint/2010/main" val="2583255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Change Theme Fonts</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Candara</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font theme (right). </a:t>
            </a:r>
            <a:br>
              <a:rPr lang="en-US" sz="2000" b="0" i="0" u="none" strike="noStrike" baseline="0" smtClean="0">
                <a:latin typeface="Segoe"/>
                <a:ea typeface="ＭＳ ゴシック"/>
              </a:rPr>
            </a:br>
            <a:r>
              <a:rPr lang="en-US" sz="2000" b="0" i="0" u="none" strike="noStrike" baseline="0" smtClean="0">
                <a:latin typeface="Segoe"/>
                <a:ea typeface="ＭＳ ゴシック"/>
              </a:rPr>
              <a:t>The new fonts are </a:t>
            </a:r>
            <a:br>
              <a:rPr lang="en-US" sz="2000" b="0" i="0" u="none" strike="noStrike" baseline="0" smtClean="0">
                <a:latin typeface="Segoe"/>
                <a:ea typeface="ＭＳ ゴシック"/>
              </a:rPr>
            </a:br>
            <a:r>
              <a:rPr lang="en-US" sz="2000" b="0" i="0" u="none" strike="noStrike" baseline="0" smtClean="0">
                <a:latin typeface="Segoe"/>
                <a:ea typeface="ＭＳ ゴシック"/>
              </a:rPr>
              <a:t>applied to the </a:t>
            </a:r>
            <a:br>
              <a:rPr lang="en-US" sz="2000" b="0" i="0" u="none" strike="noStrike" baseline="0" smtClean="0">
                <a:latin typeface="Segoe"/>
                <a:ea typeface="ＭＳ ゴシック"/>
              </a:rPr>
            </a:br>
            <a:r>
              <a:rPr lang="en-US" sz="2000" b="0" i="0" u="none" strike="noStrike" baseline="0" smtClean="0">
                <a:latin typeface="Segoe"/>
                <a:ea typeface="ＭＳ ゴシック"/>
              </a:rPr>
              <a:t>presentation.</a:t>
            </a:r>
          </a:p>
          <a:p>
            <a:pPr lvl="1" rtl="0">
              <a:buAutoNum type="arabicPeriod" startAt="3"/>
            </a:pPr>
            <a:r>
              <a:rPr lang="en-US" sz="2000" i="0" u="none" strike="noStrike" baseline="0" smtClean="0">
                <a:latin typeface="Segoe"/>
                <a:ea typeface="ＭＳ ゴシック"/>
                <a:cs typeface="Segoe"/>
              </a:rPr>
              <a:t> </a:t>
            </a:r>
            <a:r>
              <a:rPr lang="en-US" sz="2000" b="1" i="0" u="none" strike="noStrike" baseline="0" smtClean="0">
                <a:latin typeface="Segoe"/>
                <a:ea typeface="ＭＳ ゴシック"/>
                <a:cs typeface="Segoe"/>
              </a:rPr>
              <a:t>SAVE</a:t>
            </a:r>
            <a:r>
              <a:rPr lang="en-US" sz="2000" b="0" i="0" u="none" strike="noStrike" baseline="0" smtClean="0">
                <a:latin typeface="Segoe"/>
                <a:ea typeface="ＭＳ ゴシック"/>
                <a:cs typeface="Segoe"/>
              </a:rPr>
              <a:t> the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presentation.</a:t>
            </a:r>
          </a:p>
          <a:p>
            <a:pPr lvl="0" rtl="0"/>
            <a:r>
              <a:rPr lang="en-US" sz="2000" b="1" i="0" u="none" strike="noStrike" baseline="0" smtClean="0">
                <a:latin typeface="Segoe"/>
                <a:ea typeface="ＭＳ ゴシック"/>
                <a:cs typeface="Segoe"/>
              </a:rPr>
              <a:t>PAUSE</a:t>
            </a:r>
            <a:r>
              <a:rPr lang="en-US" sz="2000" b="0" i="0" u="none" strike="noStrike" baseline="0" smtClean="0">
                <a:latin typeface="Segoe"/>
                <a:ea typeface="ＭＳ ゴシック"/>
                <a:cs typeface="Segoe"/>
              </a:rPr>
              <a:t>. </a:t>
            </a:r>
            <a:r>
              <a:rPr lang="en-US" sz="2000" b="1" i="0" u="none" strike="noStrike" baseline="0" smtClean="0">
                <a:latin typeface="Segoe"/>
                <a:ea typeface="ＭＳ ゴシック"/>
                <a:cs typeface="Segoe"/>
              </a:rPr>
              <a:t>LEAVE</a:t>
            </a:r>
            <a:r>
              <a:rPr lang="en-US" sz="2000" b="1" i="0" u="none" strike="noStrike" baseline="0" smtClean="0">
                <a:latin typeface="Segoe"/>
                <a:ea typeface="ＭＳ ゴシック"/>
              </a:rPr>
              <a:t> </a:t>
            </a:r>
            <a:r>
              <a:rPr lang="en-US" sz="2000" b="0" i="0" u="none" strike="noStrike" baseline="0" smtClean="0">
                <a:latin typeface="Segoe"/>
                <a:ea typeface="ＭＳ ゴシック"/>
              </a:rPr>
              <a:t>the </a:t>
            </a:r>
            <a:br>
              <a:rPr lang="en-US" sz="2000" b="0" i="0" u="none" strike="noStrike" baseline="0" smtClean="0">
                <a:latin typeface="Segoe"/>
                <a:ea typeface="ＭＳ ゴシック"/>
              </a:rPr>
            </a:br>
            <a:r>
              <a:rPr lang="en-US" sz="2000" b="0" i="0" u="none" strike="noStrike" baseline="0" smtClean="0">
                <a:latin typeface="Segoe"/>
                <a:ea typeface="ＭＳ ゴシック"/>
              </a:rPr>
              <a:t>presentation open </a:t>
            </a:r>
            <a:br>
              <a:rPr lang="en-US" sz="2000" b="0" i="0" u="none" strike="noStrike" baseline="0" smtClean="0">
                <a:latin typeface="Segoe"/>
                <a:ea typeface="ＭＳ ゴシック"/>
              </a:rPr>
            </a:br>
            <a:r>
              <a:rPr lang="en-US" sz="2000" b="0" i="0" u="none" strike="noStrike" baseline="0" smtClean="0">
                <a:latin typeface="Segoe"/>
                <a:ea typeface="ＭＳ ゴシック"/>
              </a:rPr>
              <a:t>to use in the next </a:t>
            </a:r>
            <a:br>
              <a:rPr lang="en-US" sz="2000" b="0" i="0" u="none" strike="noStrike" baseline="0" smtClean="0">
                <a:latin typeface="Segoe"/>
                <a:ea typeface="ＭＳ ゴシック"/>
              </a:rPr>
            </a:br>
            <a:r>
              <a:rPr lang="en-US" sz="2000" b="0" i="0" u="none" strike="noStrike" baseline="0" smtClean="0">
                <a:latin typeface="Segoe"/>
                <a:ea typeface="ＭＳ ゴシック"/>
              </a:rPr>
              <a:t>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pic>
        <p:nvPicPr>
          <p:cNvPr id="7" name="Picture 6" descr="04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0804" y="1600200"/>
            <a:ext cx="5121471" cy="3158067"/>
          </a:xfrm>
          <a:prstGeom prst="rect">
            <a:avLst/>
          </a:prstGeom>
        </p:spPr>
      </p:pic>
    </p:spTree>
    <p:extLst>
      <p:ext uri="{BB962C8B-B14F-4D97-AF65-F5344CB8AC3E}">
        <p14:creationId xmlns:p14="http://schemas.microsoft.com/office/powerpoint/2010/main" val="3298353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Applying a Different Slide Layout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Special Events Final</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Home</a:t>
            </a:r>
            <a:r>
              <a:rPr lang="en-US" b="0" i="0" u="none" strike="noStrike" baseline="0" smtClean="0">
                <a:latin typeface="Segoe"/>
                <a:ea typeface="ＭＳ ゴシック"/>
              </a:rPr>
              <a:t> tab on the Ribbon.</a:t>
            </a:r>
          </a:p>
          <a:p>
            <a:pPr lvl="1" rtl="0"/>
            <a:r>
              <a:rPr lang="en-US" b="0" i="0" u="none" strike="noStrike" baseline="0" smtClean="0">
                <a:latin typeface="Segoe"/>
                <a:ea typeface="ＭＳ ゴシック"/>
              </a:rPr>
              <a:t>Go to </a:t>
            </a:r>
            <a:r>
              <a:rPr lang="en-US" b="1" i="0" u="none" strike="noStrike" baseline="0" smtClean="0">
                <a:latin typeface="Segoe"/>
                <a:ea typeface="ＭＳ ゴシック"/>
              </a:rPr>
              <a:t>slide 5</a:t>
            </a:r>
            <a:r>
              <a:rPr lang="en-US" b="0" i="0" u="none" strike="noStrike" baseline="0" smtClean="0">
                <a:latin typeface="Segoe"/>
                <a:ea typeface="ＭＳ ゴシック"/>
              </a:rPr>
              <a:t> and click </a:t>
            </a:r>
            <a:r>
              <a:rPr lang="en-US" b="1" i="0" u="none" strike="noStrike" baseline="0" smtClean="0">
                <a:latin typeface="Segoe"/>
                <a:ea typeface="ＭＳ ゴシック"/>
              </a:rPr>
              <a:t>New Slide</a:t>
            </a:r>
            <a:r>
              <a:rPr lang="en-US" b="0" i="0" u="none" strike="noStrike" baseline="0" smtClean="0">
                <a:latin typeface="Segoe"/>
                <a:ea typeface="ＭＳ ゴシック"/>
              </a:rPr>
              <a:t> in the Slides group. (Click the </a:t>
            </a:r>
            <a:r>
              <a:rPr lang="en-US" b="1" i="0" u="none" strike="noStrike" baseline="0" smtClean="0">
                <a:latin typeface="Segoe"/>
                <a:ea typeface="ＭＳ ゴシック"/>
              </a:rPr>
              <a:t>graphical</a:t>
            </a:r>
            <a:r>
              <a:rPr lang="en-US" b="0" i="0" u="none" strike="noStrike" baseline="0" smtClean="0">
                <a:latin typeface="Segoe"/>
                <a:ea typeface="ＭＳ ゴシック"/>
              </a:rPr>
              <a:t> part of the button, not the button’s text.) PowerPoint adds a new slide with the same layout as slide 5, Title and Content.</a:t>
            </a:r>
          </a:p>
          <a:p>
            <a:pPr lvl="1" rtl="0"/>
            <a:r>
              <a:rPr lang="en-US" b="0" i="0" u="none" strike="noStrike" baseline="0" smtClean="0">
                <a:latin typeface="Segoe"/>
                <a:ea typeface="ＭＳ ゴシック"/>
              </a:rPr>
              <a:t>Type the title </a:t>
            </a:r>
            <a:r>
              <a:rPr lang="en-US" b="1" i="0" u="none" strike="noStrike" baseline="0" smtClean="0">
                <a:latin typeface="Segoe"/>
                <a:ea typeface="ＭＳ ゴシック"/>
              </a:rPr>
              <a:t>Contact Information</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spTree>
    <p:extLst>
      <p:ext uri="{BB962C8B-B14F-4D97-AF65-F5344CB8AC3E}">
        <p14:creationId xmlns:p14="http://schemas.microsoft.com/office/powerpoint/2010/main" val="2353381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Applying a Different Slide Layout</a:t>
            </a:r>
          </a:p>
        </p:txBody>
      </p:sp>
      <p:sp>
        <p:nvSpPr>
          <p:cNvPr id="3" name="Text Placeholder 2"/>
          <p:cNvSpPr>
            <a:spLocks noGrp="1"/>
          </p:cNvSpPr>
          <p:nvPr>
            <p:ph type="body" idx="1"/>
          </p:nvPr>
        </p:nvSpPr>
        <p:spPr/>
        <p:txBody>
          <a:bodyPr/>
          <a:lstStyle/>
          <a:p>
            <a:pPr lvl="1" rtl="0">
              <a:lnSpc>
                <a:spcPct val="90000"/>
              </a:lnSpc>
              <a:buFont typeface="+mj-lt"/>
              <a:buAutoNum type="arabicPeriod" startAt="4"/>
            </a:pPr>
            <a:r>
              <a:rPr lang="en-US" b="0" i="0" u="none" strike="noStrike" baseline="0" smtClean="0">
                <a:latin typeface="Segoe"/>
                <a:ea typeface="ＭＳ ゴシック"/>
              </a:rPr>
              <a:t>Type the following information as the first bullet point in the text placeholder:</a:t>
            </a:r>
          </a:p>
          <a:p>
            <a:pPr marL="0" lvl="0" indent="0" rtl="0">
              <a:lnSpc>
                <a:spcPct val="90000"/>
              </a:lnSpc>
              <a:buNone/>
            </a:pPr>
            <a:r>
              <a:rPr lang="en-US" b="0" i="0" u="none" strike="noStrike" baseline="0" smtClean="0">
                <a:latin typeface="Segoe"/>
                <a:ea typeface="ＭＳ ゴシック"/>
              </a:rPr>
              <a:t>	457 Gray Road</a:t>
            </a:r>
          </a:p>
          <a:p>
            <a:pPr marL="0" lvl="0" indent="0" rtl="0">
              <a:lnSpc>
                <a:spcPct val="90000"/>
              </a:lnSpc>
              <a:buNone/>
            </a:pPr>
            <a:r>
              <a:rPr lang="en-US" b="0" i="0" u="none" strike="noStrike" baseline="0" smtClean="0">
                <a:latin typeface="Segoe"/>
                <a:ea typeface="ＭＳ ゴシック"/>
              </a:rPr>
              <a:t>	North Hills, OH  45678</a:t>
            </a:r>
          </a:p>
          <a:p>
            <a:pPr lvl="1" rtl="0">
              <a:lnSpc>
                <a:spcPct val="90000"/>
              </a:lnSpc>
              <a:buFont typeface="+mj-lt"/>
              <a:buAutoNum type="arabicPeriod" startAt="5"/>
            </a:pPr>
            <a:r>
              <a:rPr lang="en-US" b="0" i="0" u="none" strike="noStrike" baseline="0" smtClean="0">
                <a:latin typeface="Segoe"/>
                <a:ea typeface="ＭＳ ゴシック"/>
              </a:rPr>
              <a:t>Type these additional </a:t>
            </a:r>
            <a:br>
              <a:rPr lang="en-US" b="0" i="0" u="none" strike="noStrike" baseline="0" smtClean="0">
                <a:latin typeface="Segoe"/>
                <a:ea typeface="ＭＳ ゴシック"/>
              </a:rPr>
            </a:br>
            <a:r>
              <a:rPr lang="en-US" b="0" i="0" u="none" strike="noStrike" baseline="0" smtClean="0">
                <a:latin typeface="Segoe"/>
                <a:ea typeface="ＭＳ ゴシック"/>
              </a:rPr>
              <a:t>bullet points:</a:t>
            </a:r>
          </a:p>
          <a:p>
            <a:pPr marL="0" lvl="0" indent="0" rtl="0">
              <a:lnSpc>
                <a:spcPct val="90000"/>
              </a:lnSpc>
              <a:buNone/>
            </a:pPr>
            <a:r>
              <a:rPr lang="en-US" b="0" i="0" u="none" strike="noStrike" baseline="0" smtClean="0">
                <a:latin typeface="Segoe"/>
                <a:ea typeface="ＭＳ ゴシック"/>
              </a:rPr>
              <a:t>	Phone: (513) 555-6543</a:t>
            </a:r>
          </a:p>
          <a:p>
            <a:pPr marL="0" lvl="0" indent="0" rtl="0">
              <a:lnSpc>
                <a:spcPct val="90000"/>
              </a:lnSpc>
              <a:buNone/>
            </a:pPr>
            <a:r>
              <a:rPr lang="en-US" b="0" i="0" u="none" strike="noStrike" baseline="0" smtClean="0">
                <a:latin typeface="Segoe"/>
                <a:ea typeface="ＭＳ ゴシック"/>
              </a:rPr>
              <a:t>	Fax: (513) 555-5432</a:t>
            </a:r>
          </a:p>
          <a:p>
            <a:pPr marL="1085850" lvl="1" indent="-457200">
              <a:lnSpc>
                <a:spcPct val="90000"/>
              </a:lnSpc>
              <a:buFont typeface="+mj-lt"/>
              <a:buAutoNum type="arabicPeriod" startAt="6"/>
            </a:pPr>
            <a:r>
              <a:rPr lang="en-US">
                <a:latin typeface="Segoe"/>
                <a:ea typeface="ＭＳ ゴシック"/>
              </a:rPr>
              <a:t>Select the </a:t>
            </a:r>
            <a:r>
              <a:rPr lang="en-US" b="1">
                <a:latin typeface="Segoe"/>
                <a:ea typeface="ＭＳ ゴシック"/>
              </a:rPr>
              <a:t>entire </a:t>
            </a:r>
            <a:br>
              <a:rPr lang="en-US" b="1">
                <a:latin typeface="Segoe"/>
                <a:ea typeface="ＭＳ ゴシック"/>
              </a:rPr>
            </a:br>
            <a:r>
              <a:rPr lang="en-US" b="1">
                <a:latin typeface="Segoe"/>
                <a:ea typeface="ＭＳ ゴシック"/>
              </a:rPr>
              <a:t>bulleted list</a:t>
            </a:r>
            <a:r>
              <a:rPr lang="en-US">
                <a:latin typeface="Segoe"/>
                <a:ea typeface="ＭＳ ゴシック"/>
              </a:rPr>
              <a:t>, and then click the </a:t>
            </a:r>
            <a:r>
              <a:rPr lang="en-US" b="1">
                <a:latin typeface="Segoe"/>
                <a:ea typeface="ＭＳ ゴシック"/>
              </a:rPr>
              <a:t>Bullets</a:t>
            </a:r>
            <a:r>
              <a:rPr lang="en-US">
                <a:latin typeface="Segoe"/>
                <a:ea typeface="ＭＳ ゴシック"/>
              </a:rPr>
              <a:t> button on the Home tab to turn off the bullets. Then click away from the </a:t>
            </a:r>
            <a:r>
              <a:rPr lang="en-US" b="1">
                <a:latin typeface="Segoe"/>
                <a:ea typeface="ＭＳ ゴシック"/>
              </a:rPr>
              <a:t>text box</a:t>
            </a:r>
            <a:r>
              <a:rPr lang="en-US">
                <a:latin typeface="Segoe"/>
                <a:ea typeface="ＭＳ ゴシック"/>
              </a:rPr>
              <a:t> to deselect the selection. Your slide should look the one above.</a:t>
            </a:r>
            <a:endParaRPr lang="en-US">
              <a:latin typeface="Times New Roman"/>
              <a:ea typeface="ＭＳ ゴシック"/>
            </a:endParaRPr>
          </a:p>
          <a:p>
            <a:pPr marL="0" lvl="0" indent="0" rtl="0">
              <a:lnSpc>
                <a:spcPct val="90000"/>
              </a:lnSpc>
              <a:buNone/>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pic>
        <p:nvPicPr>
          <p:cNvPr id="7" name="Picture 6" descr="04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981200"/>
            <a:ext cx="4165600" cy="2647627"/>
          </a:xfrm>
          <a:prstGeom prst="rect">
            <a:avLst/>
          </a:prstGeom>
        </p:spPr>
      </p:pic>
    </p:spTree>
    <p:extLst>
      <p:ext uri="{BB962C8B-B14F-4D97-AF65-F5344CB8AC3E}">
        <p14:creationId xmlns:p14="http://schemas.microsoft.com/office/powerpoint/2010/main" val="460000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Applying a Different Slide Layout</a:t>
            </a:r>
          </a:p>
        </p:txBody>
      </p:sp>
      <p:sp>
        <p:nvSpPr>
          <p:cNvPr id="3" name="Text Placeholder 2"/>
          <p:cNvSpPr>
            <a:spLocks noGrp="1"/>
          </p:cNvSpPr>
          <p:nvPr>
            <p:ph type="body" idx="1"/>
          </p:nvPr>
        </p:nvSpPr>
        <p:spPr/>
        <p:txBody>
          <a:bodyPr/>
          <a:lstStyle/>
          <a:p>
            <a:pPr lvl="1" rtl="0">
              <a:buFont typeface="+mj-lt"/>
              <a:buAutoNum type="arabicPeriod" startAt="7"/>
            </a:pPr>
            <a:r>
              <a:rPr lang="en-US" sz="2000" b="0" i="0" u="none" strike="noStrike" baseline="0" smtClean="0">
                <a:latin typeface="Segoe"/>
                <a:ea typeface="ＭＳ ゴシック"/>
              </a:rPr>
              <a:t>On the Home tab, click </a:t>
            </a:r>
            <a:br>
              <a:rPr lang="en-US" sz="2000" b="0" i="0" u="none" strike="noStrike" baseline="0" smtClean="0">
                <a:latin typeface="Segoe"/>
                <a:ea typeface="ＭＳ ゴシック"/>
              </a:rPr>
            </a:br>
            <a:r>
              <a:rPr lang="en-US" sz="2000" b="0" i="0" u="none" strike="noStrike" baseline="0" smtClean="0">
                <a:latin typeface="Segoe"/>
                <a:ea typeface="ＭＳ ゴシック"/>
              </a:rPr>
              <a:t>the </a:t>
            </a:r>
            <a:r>
              <a:rPr lang="en-US" sz="2000" b="1" i="0" u="none" strike="noStrike" baseline="0" smtClean="0">
                <a:latin typeface="Segoe"/>
                <a:ea typeface="ＭＳ ゴシック"/>
              </a:rPr>
              <a:t>Layout</a:t>
            </a:r>
            <a:r>
              <a:rPr lang="en-US" sz="2000" b="0" i="0" u="none" strike="noStrike" baseline="0" smtClean="0">
                <a:latin typeface="Segoe"/>
                <a:ea typeface="ＭＳ ゴシック"/>
              </a:rPr>
              <a:t> button in the </a:t>
            </a:r>
            <a:br>
              <a:rPr lang="en-US" sz="2000" b="0" i="0" u="none" strike="noStrike" baseline="0" smtClean="0">
                <a:latin typeface="Segoe"/>
                <a:ea typeface="ＭＳ ゴシック"/>
              </a:rPr>
            </a:br>
            <a:r>
              <a:rPr lang="en-US" sz="2000" b="0" i="0" u="none" strike="noStrike" baseline="0" smtClean="0">
                <a:latin typeface="Segoe"/>
                <a:ea typeface="ＭＳ ゴシック"/>
              </a:rPr>
              <a:t>Slides group to display </a:t>
            </a:r>
            <a:br>
              <a:rPr lang="en-US" sz="2000" b="0" i="0" u="none" strike="noStrike" baseline="0" smtClean="0">
                <a:latin typeface="Segoe"/>
                <a:ea typeface="ＭＳ ゴシック"/>
              </a:rPr>
            </a:br>
            <a:r>
              <a:rPr lang="en-US" sz="2000" b="0" i="0" u="none" strike="noStrike" baseline="0" smtClean="0">
                <a:latin typeface="Segoe"/>
                <a:ea typeface="ＭＳ ゴシック"/>
              </a:rPr>
              <a:t>the slide layout gallery </a:t>
            </a:r>
            <a:br>
              <a:rPr lang="en-US" sz="2000" b="0" i="0" u="none" strike="noStrike" baseline="0" smtClean="0">
                <a:latin typeface="Segoe"/>
                <a:ea typeface="ＭＳ ゴシック"/>
              </a:rPr>
            </a:br>
            <a:r>
              <a:rPr lang="en-US" sz="2000" b="0" i="0" u="none" strike="noStrike" baseline="0" smtClean="0">
                <a:latin typeface="Segoe"/>
                <a:ea typeface="ＭＳ ゴシック"/>
              </a:rPr>
              <a:t>shown at right.</a:t>
            </a:r>
          </a:p>
          <a:p>
            <a:pPr lvl="1" rtl="0">
              <a:buAutoNum type="arabicPeriod" startAt="7"/>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Two Content</a:t>
            </a:r>
            <a:r>
              <a:rPr lang="en-US" sz="2000" b="0" i="0" u="none" strike="noStrike" baseline="0" smtClean="0">
                <a:latin typeface="Segoe"/>
                <a:ea typeface="ＭＳ ゴシック"/>
              </a:rPr>
              <a:t> to </a:t>
            </a:r>
            <a:br>
              <a:rPr lang="en-US" sz="2000" b="0" i="0" u="none" strike="noStrike" baseline="0" smtClean="0">
                <a:latin typeface="Segoe"/>
                <a:ea typeface="ＭＳ ゴシック"/>
              </a:rPr>
            </a:br>
            <a:r>
              <a:rPr lang="en-US" sz="2000" b="0" i="0" u="none" strike="noStrike" baseline="0" smtClean="0">
                <a:latin typeface="Segoe"/>
                <a:ea typeface="ＭＳ ゴシック"/>
              </a:rPr>
              <a:t>change the layout to </a:t>
            </a:r>
            <a:br>
              <a:rPr lang="en-US" sz="2000" b="0" i="0" u="none" strike="noStrike" baseline="0" smtClean="0">
                <a:latin typeface="Segoe"/>
                <a:ea typeface="ＭＳ ゴシック"/>
              </a:rPr>
            </a:br>
            <a:r>
              <a:rPr lang="en-US" sz="2000" b="0" i="0" u="none" strike="noStrike" baseline="0" smtClean="0">
                <a:latin typeface="Segoe"/>
                <a:ea typeface="ＭＳ ゴシック"/>
              </a:rPr>
              <a:t>two side-by-side content </a:t>
            </a:r>
            <a:br>
              <a:rPr lang="en-US" sz="2000" b="0" i="0" u="none" strike="noStrike" baseline="0" smtClean="0">
                <a:latin typeface="Segoe"/>
                <a:ea typeface="ＭＳ ゴシック"/>
              </a:rPr>
            </a:br>
            <a:r>
              <a:rPr lang="en-US" sz="2000" b="0" i="0" u="none" strike="noStrike" baseline="0" smtClean="0">
                <a:latin typeface="Segoe"/>
                <a:ea typeface="ＭＳ ゴシック"/>
              </a:rPr>
              <a:t>placeholders.</a:t>
            </a:r>
          </a:p>
          <a:p>
            <a:pPr lvl="1" rtl="0">
              <a:buAutoNum type="arabicPeriod" startAt="7"/>
            </a:pPr>
            <a:r>
              <a:rPr lang="en-US" sz="2000" b="0" i="0" u="none" strike="noStrike" baseline="0" smtClean="0">
                <a:latin typeface="Segoe"/>
                <a:ea typeface="ＭＳ ゴシック"/>
              </a:rPr>
              <a:t>In the second place-</a:t>
            </a:r>
            <a:br>
              <a:rPr lang="en-US" sz="2000" b="0" i="0" u="none" strike="noStrike" baseline="0" smtClean="0">
                <a:latin typeface="Segoe"/>
                <a:ea typeface="ＭＳ ゴシック"/>
              </a:rPr>
            </a:br>
            <a:r>
              <a:rPr lang="en-US" sz="2000" b="0" i="0" u="none" strike="noStrike" baseline="0" smtClean="0">
                <a:latin typeface="Segoe"/>
                <a:ea typeface="ＭＳ ゴシック"/>
              </a:rPr>
              <a:t>holder, type:</a:t>
            </a:r>
          </a:p>
          <a:p>
            <a:pPr lvl="1" rtl="0">
              <a:buAutoNum type="arabicPeriod" startAt="7"/>
            </a:pPr>
            <a:endParaRPr lang="en-US" sz="2000" b="0" i="0" u="none" strike="noStrike" baseline="0" smtClean="0">
              <a:latin typeface="Segoe"/>
              <a:ea typeface="ＭＳ ゴシック"/>
            </a:endParaRPr>
          </a:p>
          <a:p>
            <a:pPr marL="0" indent="0">
              <a:buNone/>
            </a:pPr>
            <a:r>
              <a:rPr lang="en-US" sz="1900" b="0" i="0" u="none" strike="noStrike" baseline="0" smtClean="0">
                <a:latin typeface="Segoe"/>
                <a:ea typeface="ＭＳ ゴシック"/>
              </a:rPr>
              <a:t>Directions: From I-261 East, take exit 205 South (Crawfordsville Road) to Gray Road. Turn left on Gray Road, and look for us on your left after 2 miles.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pic>
        <p:nvPicPr>
          <p:cNvPr id="7" name="Picture 6" descr="04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1600200"/>
            <a:ext cx="4223805" cy="3708400"/>
          </a:xfrm>
          <a:prstGeom prst="rect">
            <a:avLst/>
          </a:prstGeom>
        </p:spPr>
      </p:pic>
    </p:spTree>
    <p:extLst>
      <p:ext uri="{BB962C8B-B14F-4D97-AF65-F5344CB8AC3E}">
        <p14:creationId xmlns:p14="http://schemas.microsoft.com/office/powerpoint/2010/main" val="1313559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Applying a Different Slide Layout</a:t>
            </a:r>
          </a:p>
        </p:txBody>
      </p:sp>
      <p:sp>
        <p:nvSpPr>
          <p:cNvPr id="3" name="Text Placeholder 2"/>
          <p:cNvSpPr>
            <a:spLocks noGrp="1"/>
          </p:cNvSpPr>
          <p:nvPr>
            <p:ph type="body" idx="1"/>
          </p:nvPr>
        </p:nvSpPr>
        <p:spPr/>
        <p:txBody>
          <a:bodyPr/>
          <a:lstStyle/>
          <a:p>
            <a:pPr lvl="1" rtl="0">
              <a:buFont typeface="+mj-lt"/>
              <a:buAutoNum type="arabicPeriod" startAt="10"/>
            </a:pPr>
            <a:r>
              <a:rPr lang="en-US" sz="2000" b="0" i="0" u="none" strike="noStrike" baseline="0" smtClean="0">
                <a:latin typeface="Segoe"/>
                <a:ea typeface="ＭＳ ゴシック"/>
                <a:cs typeface="Segoe"/>
              </a:rPr>
              <a:t>Click </a:t>
            </a:r>
            <a:r>
              <a:rPr lang="en-US" sz="2000" b="1" i="0" u="none" strike="noStrike" baseline="0" smtClean="0">
                <a:latin typeface="Segoe"/>
                <a:ea typeface="ＭＳ ゴシック"/>
                <a:cs typeface="Segoe"/>
              </a:rPr>
              <a:t>anywhere</a:t>
            </a:r>
            <a:r>
              <a:rPr lang="en-US" sz="2000" b="0" i="0" u="none" strike="noStrike" baseline="0" smtClean="0">
                <a:latin typeface="Segoe"/>
                <a:ea typeface="ＭＳ ゴシック"/>
                <a:cs typeface="Segoe"/>
              </a:rPr>
              <a:t> in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the text you just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typed, and then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click the </a:t>
            </a:r>
            <a:r>
              <a:rPr lang="en-US" sz="2000" b="1" i="0" u="none" strike="noStrike" baseline="0" smtClean="0">
                <a:latin typeface="Segoe"/>
                <a:ea typeface="ＭＳ ゴシック"/>
                <a:cs typeface="Segoe"/>
              </a:rPr>
              <a:t>Bullets</a:t>
            </a:r>
            <a:r>
              <a:rPr lang="en-US" sz="2000" b="0" i="0" u="none" strike="noStrike" baseline="0" smtClean="0">
                <a:latin typeface="Segoe"/>
                <a:ea typeface="ＭＳ ゴシック"/>
                <a:cs typeface="Segoe"/>
              </a:rPr>
              <a:t>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button on the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Home tab to turn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off the bullet. Click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away from the </a:t>
            </a:r>
            <a:br>
              <a:rPr lang="en-US" sz="2000" b="0" i="0" u="none" strike="noStrike" baseline="0" smtClean="0">
                <a:latin typeface="Segoe"/>
                <a:ea typeface="ＭＳ ゴシック"/>
                <a:cs typeface="Segoe"/>
              </a:rPr>
            </a:br>
            <a:r>
              <a:rPr lang="en-US" sz="2000" b="1" i="0" u="none" strike="noStrike" baseline="0" smtClean="0">
                <a:latin typeface="Segoe"/>
                <a:ea typeface="ＭＳ ゴシック"/>
                <a:cs typeface="Segoe"/>
              </a:rPr>
              <a:t>text box</a:t>
            </a:r>
            <a:r>
              <a:rPr lang="en-US" sz="2000" b="0" i="0" u="none" strike="noStrike" baseline="0" smtClean="0">
                <a:latin typeface="Segoe"/>
                <a:ea typeface="ＭＳ ゴシック"/>
                <a:cs typeface="Segoe"/>
              </a:rPr>
              <a:t> to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deselect it. Your slide should look similar to the one above.</a:t>
            </a:r>
          </a:p>
          <a:p>
            <a:pPr lvl="1" rtl="0">
              <a:buAutoNum type="arabicPeriod" startAt="10"/>
            </a:pPr>
            <a:r>
              <a:rPr lang="en-US" sz="2000" i="0" u="none" strike="noStrike" baseline="0" smtClean="0">
                <a:latin typeface="Segoe"/>
                <a:ea typeface="ＭＳ ゴシック"/>
                <a:cs typeface="Segoe"/>
              </a:rPr>
              <a:t> </a:t>
            </a:r>
            <a:r>
              <a:rPr lang="en-US" sz="2000" b="1" i="0" u="none" strike="noStrike" baseline="0" smtClean="0">
                <a:latin typeface="Segoe"/>
                <a:ea typeface="ＭＳ ゴシック"/>
                <a:cs typeface="Segoe"/>
              </a:rPr>
              <a:t>SAVE</a:t>
            </a:r>
            <a:r>
              <a:rPr lang="en-US" sz="2000" b="0" i="0" u="none" strike="noStrike" baseline="0" smtClean="0">
                <a:latin typeface="Segoe"/>
                <a:ea typeface="ＭＳ ゴシック"/>
                <a:cs typeface="Segoe"/>
              </a:rPr>
              <a:t> the presentation.</a:t>
            </a:r>
          </a:p>
          <a:p>
            <a:pPr lvl="0" rtl="0"/>
            <a:r>
              <a:rPr lang="en-US" sz="2000" b="1" i="0" u="none" strike="noStrike" baseline="0" smtClean="0">
                <a:latin typeface="Segoe"/>
                <a:ea typeface="ＭＳ ゴシック"/>
                <a:cs typeface="Segoe"/>
              </a:rPr>
              <a:t>PAUSE</a:t>
            </a:r>
            <a:r>
              <a:rPr lang="en-US" sz="2000" b="0" i="0" u="none" strike="noStrike" baseline="0" smtClean="0">
                <a:latin typeface="Segoe"/>
                <a:ea typeface="ＭＳ ゴシック"/>
                <a:cs typeface="Segoe"/>
              </a:rPr>
              <a:t>. </a:t>
            </a:r>
            <a:r>
              <a:rPr lang="en-US" sz="2000" b="1" i="0" u="none" strike="noStrike" baseline="0" smtClean="0">
                <a:latin typeface="Segoe"/>
                <a:ea typeface="ＭＳ ゴシック"/>
                <a:cs typeface="Segoe"/>
              </a:rPr>
              <a:t>LEAVE</a:t>
            </a:r>
            <a:r>
              <a:rPr lang="en-US" sz="2000" b="0" i="0" u="none" strike="noStrike" baseline="0" smtClean="0">
                <a:latin typeface="Segoe"/>
                <a:ea typeface="ＭＳ ゴシック"/>
                <a:cs typeface="Segoe"/>
              </a:rPr>
              <a:t> the presentation open to use in the next exercise.</a:t>
            </a:r>
          </a:p>
          <a:p>
            <a:pPr lvl="0" rtl="0"/>
            <a:r>
              <a:rPr lang="en-US" sz="2000" b="0" i="0" u="none" strike="noStrike" baseline="0" smtClean="0">
                <a:latin typeface="Segoe"/>
                <a:ea typeface="ＭＳ ゴシック"/>
                <a:cs typeface="Segoe"/>
              </a:rPr>
              <a:t>The layouts that appear in the slide layout gallery depend on the layouts stored in the Slide Master.</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pic>
        <p:nvPicPr>
          <p:cNvPr id="7" name="Picture 6" descr="04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1533" y="1600200"/>
            <a:ext cx="4713306" cy="2720334"/>
          </a:xfrm>
          <a:prstGeom prst="rect">
            <a:avLst/>
          </a:prstGeom>
        </p:spPr>
      </p:pic>
    </p:spTree>
    <p:extLst>
      <p:ext uri="{BB962C8B-B14F-4D97-AF65-F5344CB8AC3E}">
        <p14:creationId xmlns:p14="http://schemas.microsoft.com/office/powerpoint/2010/main" val="3754975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Select a Theme Background</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a:t>
            </a:r>
            <a:r>
              <a:rPr lang="en-US" sz="2000" b="1" i="1" u="none" strike="noStrike" baseline="0" smtClean="0">
                <a:latin typeface="Segoe"/>
                <a:ea typeface="ＭＳ ゴシック"/>
              </a:rPr>
              <a:t> Special Events Final</a:t>
            </a:r>
            <a:r>
              <a:rPr lang="en-US" sz="2000" b="0" i="0" u="none" strike="noStrike" baseline="0" smtClean="0">
                <a:latin typeface="Segoe"/>
                <a:ea typeface="ＭＳ ゴシック"/>
              </a:rPr>
              <a:t> presentation that is still open from the previous exercise.</a:t>
            </a:r>
          </a:p>
          <a:p>
            <a:pPr lvl="1" rtl="0"/>
            <a:r>
              <a:rPr lang="en-US" sz="2000" b="0" i="0" u="none" strike="noStrike" baseline="0" smtClean="0">
                <a:latin typeface="Segoe"/>
                <a:ea typeface="ＭＳ ゴシック"/>
              </a:rPr>
              <a:t>Go to </a:t>
            </a:r>
            <a:r>
              <a:rPr lang="en-US" sz="2000" b="1" i="0" u="none" strike="noStrike" baseline="0" smtClean="0">
                <a:latin typeface="Segoe"/>
                <a:ea typeface="ＭＳ ゴシック"/>
              </a:rPr>
              <a:t>slide 6</a:t>
            </a:r>
            <a:r>
              <a:rPr lang="en-US" sz="2000" b="0" i="0" u="none" strike="noStrike" baseline="0" smtClean="0">
                <a:latin typeface="Segoe"/>
                <a:ea typeface="ＭＳ ゴシック"/>
              </a:rPr>
              <a:t> if it </a:t>
            </a:r>
            <a:br>
              <a:rPr lang="en-US" sz="2000" b="0" i="0" u="none" strike="noStrike" baseline="0" smtClean="0">
                <a:latin typeface="Segoe"/>
                <a:ea typeface="ＭＳ ゴシック"/>
              </a:rPr>
            </a:br>
            <a:r>
              <a:rPr lang="en-US" sz="2000" b="0" i="0" u="none" strike="noStrike" baseline="0" smtClean="0">
                <a:latin typeface="Segoe"/>
                <a:ea typeface="ＭＳ ゴシック"/>
              </a:rPr>
              <a:t>is not already </a:t>
            </a:r>
            <a:br>
              <a:rPr lang="en-US" sz="2000" b="0" i="0" u="none" strike="noStrike" baseline="0" smtClean="0">
                <a:latin typeface="Segoe"/>
                <a:ea typeface="ＭＳ ゴシック"/>
              </a:rPr>
            </a:br>
            <a:r>
              <a:rPr lang="en-US" sz="2000" b="0" i="0" u="none" strike="noStrike" baseline="0" smtClean="0">
                <a:latin typeface="Segoe"/>
                <a:ea typeface="ＭＳ ゴシック"/>
              </a:rPr>
              <a:t>selected.</a:t>
            </a:r>
          </a:p>
          <a:p>
            <a:pPr lvl="1" rtl="0"/>
            <a:r>
              <a:rPr lang="en-US" sz="2000" b="0" i="0" u="none" strike="noStrike" baseline="0" smtClean="0">
                <a:latin typeface="Segoe"/>
                <a:ea typeface="ＭＳ ゴシック"/>
              </a:rPr>
              <a:t>On the Design </a:t>
            </a:r>
            <a:br>
              <a:rPr lang="en-US" sz="2000" b="0" i="0" u="none" strike="noStrike" baseline="0" smtClean="0">
                <a:latin typeface="Segoe"/>
                <a:ea typeface="ＭＳ ゴシック"/>
              </a:rPr>
            </a:br>
            <a:r>
              <a:rPr lang="en-US" sz="2000" b="0" i="0" u="none" strike="noStrike" baseline="0" smtClean="0">
                <a:latin typeface="Segoe"/>
                <a:ea typeface="ＭＳ ゴシック"/>
              </a:rPr>
              <a:t>tab, click the </a:t>
            </a:r>
            <a:br>
              <a:rPr lang="en-US" sz="2000" b="0" i="0" u="none" strike="noStrike" baseline="0" smtClean="0">
                <a:latin typeface="Segoe"/>
                <a:ea typeface="ＭＳ ゴシック"/>
              </a:rPr>
            </a:br>
            <a:r>
              <a:rPr lang="en-US" sz="2000" b="1" i="0" u="none" strike="noStrike" baseline="0" smtClean="0">
                <a:latin typeface="Segoe"/>
                <a:ea typeface="ＭＳ ゴシック"/>
              </a:rPr>
              <a:t>More</a:t>
            </a:r>
            <a:r>
              <a:rPr lang="en-US" sz="2000" b="0" i="0" u="none" strike="noStrike" baseline="0" smtClean="0">
                <a:latin typeface="Segoe"/>
                <a:ea typeface="ＭＳ ゴシック"/>
              </a:rPr>
              <a:t> button in </a:t>
            </a:r>
            <a:br>
              <a:rPr lang="en-US" sz="2000" b="0" i="0" u="none" strike="noStrike" baseline="0" smtClean="0">
                <a:latin typeface="Segoe"/>
                <a:ea typeface="ＭＳ ゴシック"/>
              </a:rPr>
            </a:br>
            <a:r>
              <a:rPr lang="en-US" sz="2000" b="0" i="0" u="none" strike="noStrike" baseline="0" smtClean="0">
                <a:latin typeface="Segoe"/>
                <a:ea typeface="ＭＳ ゴシック"/>
              </a:rPr>
              <a:t>the Variants group </a:t>
            </a:r>
            <a:br>
              <a:rPr lang="en-US" sz="2000" b="0" i="0" u="none" strike="noStrike" baseline="0" smtClean="0">
                <a:latin typeface="Segoe"/>
                <a:ea typeface="ＭＳ ゴシック"/>
              </a:rPr>
            </a:br>
            <a:r>
              <a:rPr lang="en-US" sz="2000" b="0" i="0" u="none" strike="noStrike" baseline="0" smtClean="0">
                <a:latin typeface="Segoe"/>
                <a:ea typeface="ＭＳ ゴシック"/>
              </a:rPr>
              <a:t>and then point to </a:t>
            </a:r>
            <a:br>
              <a:rPr lang="en-US" sz="2000" b="0" i="0" u="none" strike="noStrike" baseline="0" smtClean="0">
                <a:latin typeface="Segoe"/>
                <a:ea typeface="ＭＳ ゴシック"/>
              </a:rPr>
            </a:br>
            <a:r>
              <a:rPr lang="en-US" sz="2000" b="1" i="0" u="none" strike="noStrike" baseline="0" smtClean="0">
                <a:latin typeface="Segoe"/>
                <a:ea typeface="ＭＳ ゴシック"/>
              </a:rPr>
              <a:t>Background </a:t>
            </a:r>
            <a:br>
              <a:rPr lang="en-US" sz="2000" b="1" i="0" u="none" strike="noStrike" baseline="0" smtClean="0">
                <a:latin typeface="Segoe"/>
                <a:ea typeface="ＭＳ ゴシック"/>
              </a:rPr>
            </a:br>
            <a:r>
              <a:rPr lang="en-US" sz="2000" b="1" i="0" u="none" strike="noStrike" baseline="0" smtClean="0">
                <a:latin typeface="Segoe"/>
                <a:ea typeface="ＭＳ ゴシック"/>
              </a:rPr>
              <a:t>Styles</a:t>
            </a:r>
            <a:r>
              <a:rPr lang="en-US" sz="2000" b="0" i="0" u="none" strike="noStrike" baseline="0" smtClean="0">
                <a:latin typeface="Segoe"/>
                <a:ea typeface="ＭＳ ゴシック"/>
              </a:rPr>
              <a:t>. A gallery </a:t>
            </a:r>
            <a:br>
              <a:rPr lang="en-US" sz="2000" b="0" i="0" u="none" strike="noStrike" baseline="0" smtClean="0">
                <a:latin typeface="Segoe"/>
                <a:ea typeface="ＭＳ ゴシック"/>
              </a:rPr>
            </a:br>
            <a:r>
              <a:rPr lang="en-US" sz="2000" b="0" i="0" u="none" strike="noStrike" baseline="0" smtClean="0">
                <a:latin typeface="Segoe"/>
                <a:ea typeface="ＭＳ ゴシック"/>
              </a:rPr>
              <a:t>(above) displays some background styles created using the theme’s designated background colors.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pic>
        <p:nvPicPr>
          <p:cNvPr id="7" name="Picture 6" descr="04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2200" y="1905000"/>
            <a:ext cx="5130800" cy="3479772"/>
          </a:xfrm>
          <a:prstGeom prst="rect">
            <a:avLst/>
          </a:prstGeom>
        </p:spPr>
      </p:pic>
    </p:spTree>
    <p:extLst>
      <p:ext uri="{BB962C8B-B14F-4D97-AF65-F5344CB8AC3E}">
        <p14:creationId xmlns:p14="http://schemas.microsoft.com/office/powerpoint/2010/main" val="510754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Select a Theme Background</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Right-click </a:t>
            </a:r>
            <a:r>
              <a:rPr lang="en-US" b="1" i="0" u="none" strike="noStrike" baseline="0" smtClean="0">
                <a:latin typeface="Segoe"/>
                <a:ea typeface="ＭＳ ゴシック"/>
              </a:rPr>
              <a:t>Style 8</a:t>
            </a:r>
            <a:r>
              <a:rPr lang="en-US" b="0" i="0" u="none" strike="noStrike" baseline="0" smtClean="0">
                <a:latin typeface="Segoe"/>
                <a:ea typeface="ＭＳ ゴシック"/>
              </a:rPr>
              <a:t>, then click </a:t>
            </a:r>
            <a:r>
              <a:rPr lang="en-US" b="1" i="0" u="none" strike="noStrike" baseline="0" smtClean="0">
                <a:latin typeface="Segoe"/>
                <a:ea typeface="ＭＳ ゴシック"/>
              </a:rPr>
              <a:t>Apply to Selected Slides</a:t>
            </a:r>
            <a:r>
              <a:rPr lang="en-US" b="0" i="0" u="none" strike="noStrike" baseline="0" smtClean="0">
                <a:latin typeface="Segoe"/>
                <a:ea typeface="ＭＳ ゴシック"/>
              </a:rPr>
              <a:t>. The background style is applied to slide 6 only.</a:t>
            </a:r>
          </a:p>
          <a:p>
            <a:pPr lvl="1" rtl="0">
              <a:buAutoNum type="arabicPeriod" startAt="3"/>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spTree>
    <p:extLst>
      <p:ext uri="{BB962C8B-B14F-4D97-AF65-F5344CB8AC3E}">
        <p14:creationId xmlns:p14="http://schemas.microsoft.com/office/powerpoint/2010/main" val="2544580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Customize the Background</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a:t>
            </a:r>
            <a:r>
              <a:rPr lang="en-US" sz="2000" b="1" i="1" u="none" strike="noStrike" baseline="0" smtClean="0">
                <a:latin typeface="Segoe"/>
                <a:ea typeface="ＭＳ ゴシック"/>
              </a:rPr>
              <a:t>Special Events </a:t>
            </a:r>
            <a:br>
              <a:rPr lang="en-US" sz="2000" b="1" i="1" u="none" strike="noStrike" baseline="0" smtClean="0">
                <a:latin typeface="Segoe"/>
                <a:ea typeface="ＭＳ ゴシック"/>
              </a:rPr>
            </a:br>
            <a:r>
              <a:rPr lang="en-US" sz="2000" b="1" i="1" u="none" strike="noStrike" baseline="0" smtClean="0">
                <a:latin typeface="Segoe"/>
                <a:ea typeface="ＭＳ ゴシック"/>
              </a:rPr>
              <a:t>Final</a:t>
            </a:r>
            <a:r>
              <a:rPr lang="en-US" sz="2000" b="0" i="0" u="none" strike="noStrike" baseline="0" smtClean="0">
                <a:latin typeface="Segoe"/>
                <a:ea typeface="ＭＳ ゴシック"/>
              </a:rPr>
              <a:t> presentation that is </a:t>
            </a:r>
            <a:br>
              <a:rPr lang="en-US" sz="2000" b="0" i="0" u="none" strike="noStrike" baseline="0" smtClean="0">
                <a:latin typeface="Segoe"/>
                <a:ea typeface="ＭＳ ゴシック"/>
              </a:rPr>
            </a:br>
            <a:r>
              <a:rPr lang="en-US" sz="2000" b="0" i="0" u="none" strike="noStrike" baseline="0" smtClean="0">
                <a:latin typeface="Segoe"/>
                <a:ea typeface="ＭＳ ゴシック"/>
              </a:rPr>
              <a:t>still open from the previous </a:t>
            </a:r>
            <a:br>
              <a:rPr lang="en-US" sz="2000" b="0" i="0" u="none" strike="noStrike" baseline="0" smtClean="0">
                <a:latin typeface="Segoe"/>
                <a:ea typeface="ＭＳ ゴシック"/>
              </a:rPr>
            </a:br>
            <a:r>
              <a:rPr lang="en-US" sz="2000" b="0" i="0" u="none" strike="noStrike" baseline="0" smtClean="0">
                <a:latin typeface="Segoe"/>
                <a:ea typeface="ＭＳ ゴシック"/>
              </a:rPr>
              <a:t>exercise.</a:t>
            </a:r>
          </a:p>
          <a:p>
            <a:pPr lvl="1" rtl="0"/>
            <a:r>
              <a:rPr lang="en-US" sz="2000" b="0" i="0" u="none" strike="noStrike" baseline="0" smtClean="0">
                <a:latin typeface="Segoe"/>
                <a:ea typeface="ＭＳ ゴシック"/>
              </a:rPr>
              <a:t>With slide 6 still active, </a:t>
            </a:r>
            <a:br>
              <a:rPr lang="en-US" sz="2000" b="0" i="0" u="none" strike="noStrike" baseline="0" smtClean="0">
                <a:latin typeface="Segoe"/>
                <a:ea typeface="ＭＳ ゴシック"/>
              </a:rPr>
            </a:b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Format</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1" i="0" u="none" strike="noStrike" baseline="0" smtClean="0">
                <a:latin typeface="Segoe"/>
                <a:ea typeface="ＭＳ ゴシック"/>
              </a:rPr>
              <a:t>Background </a:t>
            </a:r>
            <a:r>
              <a:rPr lang="en-US" sz="2000" b="0" i="0" u="none" strike="noStrike" baseline="0" smtClean="0">
                <a:latin typeface="Segoe"/>
                <a:ea typeface="ＭＳ ゴシック"/>
              </a:rPr>
              <a:t>button </a:t>
            </a:r>
            <a:br>
              <a:rPr lang="en-US" sz="2000" b="0" i="0" u="none" strike="noStrike" baseline="0" smtClean="0">
                <a:latin typeface="Segoe"/>
                <a:ea typeface="ＭＳ ゴシック"/>
              </a:rPr>
            </a:br>
            <a:r>
              <a:rPr lang="en-US" sz="2000" b="0" i="0" u="none" strike="noStrike" baseline="0" smtClean="0">
                <a:latin typeface="Segoe"/>
                <a:ea typeface="ＭＳ ゴシック"/>
              </a:rPr>
              <a:t>on the Design tab. </a:t>
            </a:r>
            <a:br>
              <a:rPr lang="en-US" sz="2000" b="0" i="0" u="none" strike="noStrike" baseline="0" smtClean="0">
                <a:latin typeface="Segoe"/>
                <a:ea typeface="ＭＳ ゴシック"/>
              </a:rPr>
            </a:br>
            <a:r>
              <a:rPr lang="en-US" sz="2000" b="0" i="0" u="none" strike="noStrike" baseline="0" smtClean="0">
                <a:latin typeface="Segoe"/>
                <a:ea typeface="ＭＳ ゴシック"/>
              </a:rPr>
              <a:t>The Format Back-</a:t>
            </a:r>
            <a:br>
              <a:rPr lang="en-US" sz="2000" b="0" i="0" u="none" strike="noStrike" baseline="0" smtClean="0">
                <a:latin typeface="Segoe"/>
                <a:ea typeface="ＭＳ ゴシック"/>
              </a:rPr>
            </a:br>
            <a:r>
              <a:rPr lang="en-US" sz="2000" b="0" i="0" u="none" strike="noStrike" baseline="0" smtClean="0">
                <a:latin typeface="Segoe"/>
                <a:ea typeface="ＭＳ ゴシック"/>
              </a:rPr>
              <a:t>ground task pane opens. A gradient fill is selected beca use the style you selected in the previous exercise was a gradient.</a:t>
            </a:r>
          </a:p>
          <a:p>
            <a:pPr lvl="1" rtl="0"/>
            <a:r>
              <a:rPr lang="en-US" sz="2000" b="0" i="0" u="none" strike="noStrike" baseline="0" smtClean="0">
                <a:latin typeface="Segoe"/>
                <a:ea typeface="ＭＳ ゴシック"/>
              </a:rPr>
              <a:t>Click the </a:t>
            </a:r>
            <a:r>
              <a:rPr lang="en-US" sz="2000" b="1" i="0" u="none" strike="noStrike" baseline="0" smtClean="0">
                <a:latin typeface="Segoe"/>
                <a:ea typeface="ＭＳ ゴシック"/>
              </a:rPr>
              <a:t>Type drop-down arrow, </a:t>
            </a:r>
            <a:r>
              <a:rPr lang="en-US" sz="2000" b="0" i="0" u="none" strike="noStrike" baseline="0" smtClean="0">
                <a:latin typeface="Segoe"/>
                <a:ea typeface="ＭＳ ゴシック"/>
              </a:rPr>
              <a:t>and then in the drop-down list, click the </a:t>
            </a:r>
            <a:r>
              <a:rPr lang="en-US" sz="2000" b="1" i="0" u="none" strike="noStrike" baseline="0" smtClean="0">
                <a:latin typeface="Segoe"/>
                <a:ea typeface="ＭＳ ゴシック"/>
              </a:rPr>
              <a:t>Linear</a:t>
            </a:r>
            <a:r>
              <a:rPr lang="en-US" sz="2000" b="0" i="0" u="none" strike="noStrike" baseline="0" smtClean="0">
                <a:latin typeface="Segoe"/>
                <a:ea typeface="ＭＳ ゴシック"/>
              </a:rPr>
              <a:t> preset (bove). The slide background changes to a different gradient type.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pic>
        <p:nvPicPr>
          <p:cNvPr id="7" name="Picture 6" descr="04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934" y="1524000"/>
            <a:ext cx="4682066" cy="2839477"/>
          </a:xfrm>
          <a:prstGeom prst="rect">
            <a:avLst/>
          </a:prstGeom>
        </p:spPr>
      </p:pic>
    </p:spTree>
    <p:extLst>
      <p:ext uri="{BB962C8B-B14F-4D97-AF65-F5344CB8AC3E}">
        <p14:creationId xmlns:p14="http://schemas.microsoft.com/office/powerpoint/2010/main" val="2629238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Customize the Background</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Solid Fill</a:t>
            </a:r>
            <a:r>
              <a:rPr lang="en-US" sz="2000" b="0" i="0" u="none" strike="noStrike" baseline="0" smtClean="0">
                <a:latin typeface="Segoe"/>
                <a:ea typeface="ＭＳ ゴシック"/>
              </a:rPr>
              <a:t> option button. The controls change to those for solid colors.</a:t>
            </a:r>
          </a:p>
          <a:p>
            <a:pPr lvl="1" rtl="0">
              <a:buAutoNum type="arabicPeriod" startAt="3"/>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Color drop-</a:t>
            </a:r>
            <a:br>
              <a:rPr lang="en-US" sz="2000" b="1" i="0" u="none" strike="noStrike" baseline="0" smtClean="0">
                <a:latin typeface="Segoe"/>
                <a:ea typeface="ＭＳ ゴシック"/>
              </a:rPr>
            </a:br>
            <a:r>
              <a:rPr lang="en-US" sz="2000" b="1" i="0" u="none" strike="noStrike" baseline="0" smtClean="0">
                <a:latin typeface="Segoe"/>
                <a:ea typeface="ＭＳ ゴシック"/>
              </a:rPr>
              <a:t>down arrow </a:t>
            </a:r>
            <a:r>
              <a:rPr lang="en-US" sz="2000" b="0" i="0" u="none" strike="noStrike" baseline="0" smtClean="0">
                <a:latin typeface="Segoe"/>
                <a:ea typeface="ＭＳ ゴシック"/>
              </a:rPr>
              <a:t>and in the </a:t>
            </a:r>
            <a:br>
              <a:rPr lang="en-US" sz="2000" b="0" i="0" u="none" strike="noStrike" baseline="0" smtClean="0">
                <a:latin typeface="Segoe"/>
                <a:ea typeface="ＭＳ ゴシック"/>
              </a:rPr>
            </a:br>
            <a:r>
              <a:rPr lang="en-US" sz="2000" b="0" i="0" u="none" strike="noStrike" baseline="0" smtClean="0">
                <a:latin typeface="Segoe"/>
                <a:ea typeface="ＭＳ ゴシック"/>
              </a:rPr>
              <a:t>gallery that appears,</a:t>
            </a:r>
            <a:r>
              <a:rPr lang="en-US" sz="2000" b="1" i="0" u="none" strike="noStrike" baseline="0" smtClean="0">
                <a:latin typeface="Segoe"/>
                <a:ea typeface="ＭＳ ゴシック"/>
              </a:rPr>
              <a:t> </a:t>
            </a:r>
            <a:br>
              <a:rPr lang="en-US" sz="2000" b="1" i="0" u="none" strike="noStrike" baseline="0" smtClean="0">
                <a:latin typeface="Segoe"/>
                <a:ea typeface="ＭＳ ゴシック"/>
              </a:rPr>
            </a:br>
            <a:r>
              <a:rPr lang="en-US" sz="2000" b="0" i="0" u="none" strike="noStrike" baseline="0" smtClean="0">
                <a:latin typeface="Segoe"/>
                <a:ea typeface="ＭＳ ゴシック"/>
              </a:rPr>
              <a:t>click </a:t>
            </a:r>
            <a:r>
              <a:rPr lang="en-US" sz="2000" b="1" i="0" u="none" strike="noStrike" baseline="0" smtClean="0">
                <a:latin typeface="Segoe"/>
                <a:ea typeface="ＭＳ ゴシック"/>
              </a:rPr>
              <a:t>Dark Purple, </a:t>
            </a:r>
            <a:br>
              <a:rPr lang="en-US" sz="2000" b="1" i="0" u="none" strike="noStrike" baseline="0" smtClean="0">
                <a:latin typeface="Segoe"/>
                <a:ea typeface="ＭＳ ゴシック"/>
              </a:rPr>
            </a:br>
            <a:r>
              <a:rPr lang="en-US" sz="2000" b="1" i="0" u="none" strike="noStrike" baseline="0" smtClean="0">
                <a:latin typeface="Segoe"/>
                <a:ea typeface="ＭＳ ゴシック"/>
              </a:rPr>
              <a:t>Background 2, Darker </a:t>
            </a:r>
            <a:br>
              <a:rPr lang="en-US" sz="2000" b="1" i="0" u="none" strike="noStrike" baseline="0" smtClean="0">
                <a:latin typeface="Segoe"/>
                <a:ea typeface="ＭＳ ゴシック"/>
              </a:rPr>
            </a:br>
            <a:r>
              <a:rPr lang="en-US" sz="2000" b="1" i="0" u="none" strike="noStrike" baseline="0" smtClean="0">
                <a:latin typeface="Segoe"/>
                <a:ea typeface="ＭＳ ゴシック"/>
              </a:rPr>
              <a:t>50%</a:t>
            </a:r>
            <a:r>
              <a:rPr lang="en-US" sz="2000" b="0" i="0" u="none" strike="noStrike" baseline="0" smtClean="0">
                <a:latin typeface="Segoe"/>
                <a:ea typeface="ＭＳ ゴシック"/>
              </a:rPr>
              <a:t> (the third color in </a:t>
            </a:r>
            <a:br>
              <a:rPr lang="en-US" sz="2000" b="0" i="0" u="none" strike="noStrike" baseline="0" smtClean="0">
                <a:latin typeface="Segoe"/>
                <a:ea typeface="ＭＳ ゴシック"/>
              </a:rPr>
            </a:br>
            <a:r>
              <a:rPr lang="en-US" sz="2000" b="0" i="0" u="none" strike="noStrike" baseline="0" smtClean="0">
                <a:latin typeface="Segoe"/>
                <a:ea typeface="ＭＳ ゴシック"/>
              </a:rPr>
              <a:t>the bottom row of the </a:t>
            </a:r>
            <a:br>
              <a:rPr lang="en-US" sz="2000" b="0" i="0" u="none" strike="noStrike" baseline="0" smtClean="0">
                <a:latin typeface="Segoe"/>
                <a:ea typeface="ＭＳ ゴシック"/>
              </a:rPr>
            </a:br>
            <a:r>
              <a:rPr lang="en-US" sz="2000" b="0" i="0" u="none" strike="noStrike" baseline="0" smtClean="0">
                <a:latin typeface="Segoe"/>
                <a:ea typeface="ＭＳ ゴシック"/>
              </a:rPr>
              <a:t>Theme Colors section).</a:t>
            </a:r>
          </a:p>
          <a:p>
            <a:pPr lvl="1" rtl="0">
              <a:buAutoNum type="arabicPeriod" startAt="3"/>
            </a:pPr>
            <a:r>
              <a:rPr lang="en-US" sz="2000" b="0" i="0" u="none" strike="noStrike" baseline="0" smtClean="0">
                <a:latin typeface="Segoe"/>
                <a:ea typeface="ＭＳ ゴシック"/>
              </a:rPr>
              <a:t>Drag the Transparency </a:t>
            </a:r>
            <a:br>
              <a:rPr lang="en-US" sz="2000" b="0" i="0" u="none" strike="noStrike" baseline="0" smtClean="0">
                <a:latin typeface="Segoe"/>
                <a:ea typeface="ＭＳ ゴシック"/>
              </a:rPr>
            </a:br>
            <a:r>
              <a:rPr lang="en-US" sz="2000" b="0" i="0" u="none" strike="noStrike" baseline="0" smtClean="0">
                <a:latin typeface="Segoe"/>
                <a:ea typeface="ＭＳ ゴシック"/>
              </a:rPr>
              <a:t>slider to </a:t>
            </a:r>
            <a:r>
              <a:rPr lang="en-US" sz="2000" b="1" i="0" u="none" strike="noStrike" baseline="0" smtClean="0">
                <a:latin typeface="Segoe"/>
                <a:ea typeface="ＭＳ ゴシック"/>
              </a:rPr>
              <a:t>20% </a:t>
            </a:r>
            <a:r>
              <a:rPr lang="en-US" sz="2000" b="0" i="0" u="none" strike="noStrike" baseline="0" smtClean="0">
                <a:latin typeface="Segoe"/>
                <a:ea typeface="ＭＳ ゴシック"/>
              </a:rPr>
              <a:t>or type </a:t>
            </a:r>
            <a:r>
              <a:rPr lang="en-US" sz="2000" b="1" i="0" u="none" strike="noStrike" baseline="0" smtClean="0">
                <a:latin typeface="Segoe"/>
                <a:ea typeface="ＭＳ ゴシック"/>
              </a:rPr>
              <a:t>20</a:t>
            </a:r>
            <a:r>
              <a:rPr lang="en-US" sz="2000" b="0" i="0" u="none" strike="noStrike" baseline="0" smtClean="0">
                <a:latin typeface="Segoe"/>
                <a:ea typeface="ＭＳ ゴシック"/>
              </a:rPr>
              <a:t> in the Transparency text box.  The fill lightens beca use it is now partly transparent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pic>
        <p:nvPicPr>
          <p:cNvPr id="7" name="Picture 6" descr="04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981200"/>
            <a:ext cx="4495800" cy="2803637"/>
          </a:xfrm>
          <a:prstGeom prst="rect">
            <a:avLst/>
          </a:prstGeom>
        </p:spPr>
      </p:pic>
    </p:spTree>
    <p:extLst>
      <p:ext uri="{BB962C8B-B14F-4D97-AF65-F5344CB8AC3E}">
        <p14:creationId xmlns:p14="http://schemas.microsoft.com/office/powerpoint/2010/main" val="701178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Objectives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7" name="Picture 6" descr="0400.png"/>
          <p:cNvPicPr>
            <a:picLocks noChangeAspect="1"/>
          </p:cNvPicPr>
          <p:nvPr/>
        </p:nvPicPr>
        <p:blipFill rotWithShape="1">
          <a:blip r:embed="rId2">
            <a:extLst>
              <a:ext uri="{28A0092B-C50C-407E-A947-70E740481C1C}">
                <a14:useLocalDpi xmlns:a14="http://schemas.microsoft.com/office/drawing/2010/main" val="0"/>
              </a:ext>
            </a:extLst>
          </a:blip>
          <a:srcRect l="7222" r="6389"/>
          <a:stretch/>
        </p:blipFill>
        <p:spPr>
          <a:xfrm>
            <a:off x="609600" y="1600200"/>
            <a:ext cx="7899400" cy="3219499"/>
          </a:xfrm>
          <a:prstGeom prst="rect">
            <a:avLst/>
          </a:prstGeom>
        </p:spPr>
      </p:pic>
    </p:spTree>
    <p:extLst>
      <p:ext uri="{BB962C8B-B14F-4D97-AF65-F5344CB8AC3E}">
        <p14:creationId xmlns:p14="http://schemas.microsoft.com/office/powerpoint/2010/main" val="3233260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Customize the Background</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Click </a:t>
            </a:r>
            <a:r>
              <a:rPr lang="en-US" b="1" i="0" u="none" strike="noStrike" baseline="0" smtClean="0">
                <a:latin typeface="Segoe"/>
                <a:ea typeface="ＭＳ ゴシック"/>
              </a:rPr>
              <a:t>Picture or texture fill</a:t>
            </a:r>
            <a:r>
              <a:rPr lang="en-US" b="0" i="0" u="none" strike="noStrike" baseline="0" smtClean="0">
                <a:latin typeface="Segoe"/>
                <a:ea typeface="ＭＳ ゴシック"/>
              </a:rPr>
              <a:t>. The controls change to those for pictures and textures.</a:t>
            </a:r>
          </a:p>
          <a:p>
            <a:pPr lvl="1" rtl="0">
              <a:buAutoNum type="arabicPeriod" startAt="6"/>
            </a:pPr>
            <a:r>
              <a:rPr lang="en-US" b="0" i="0" u="none" strike="noStrike" baseline="0" smtClean="0">
                <a:latin typeface="Segoe"/>
                <a:ea typeface="ＭＳ ゴシック"/>
              </a:rPr>
              <a:t>Click the </a:t>
            </a:r>
            <a:r>
              <a:rPr lang="en-US" b="1" i="0" u="none" strike="noStrike" baseline="0" smtClean="0">
                <a:latin typeface="Segoe"/>
                <a:ea typeface="ＭＳ ゴシック"/>
              </a:rPr>
              <a:t>Texture</a:t>
            </a:r>
            <a:r>
              <a:rPr lang="en-US" b="0" i="0" u="none" strike="noStrike" baseline="0" smtClean="0">
                <a:latin typeface="Segoe"/>
                <a:ea typeface="ＭＳ ゴシック"/>
              </a:rPr>
              <a:t> drop-down arrow, and then click the </a:t>
            </a:r>
            <a:r>
              <a:rPr lang="en-US" b="1" i="0" u="none" strike="noStrike" baseline="0" smtClean="0">
                <a:latin typeface="Segoe"/>
                <a:ea typeface="ＭＳ ゴシック"/>
              </a:rPr>
              <a:t>Green Marble</a:t>
            </a:r>
            <a:r>
              <a:rPr lang="en-US" b="0" i="0" u="none" strike="noStrike" baseline="0" smtClean="0">
                <a:latin typeface="Segoe"/>
                <a:ea typeface="ＭＳ ゴシック"/>
              </a:rPr>
              <a:t> texture.</a:t>
            </a:r>
          </a:p>
          <a:p>
            <a:pPr lvl="1" rtl="0">
              <a:buAutoNum type="arabicPeriod" startAt="6"/>
            </a:pPr>
            <a:r>
              <a:rPr lang="en-US" b="0" i="0" u="none" strike="noStrike" baseline="0" smtClean="0">
                <a:latin typeface="Segoe"/>
                <a:ea typeface="ＭＳ ゴシック"/>
              </a:rPr>
              <a:t>Click </a:t>
            </a:r>
            <a:r>
              <a:rPr lang="en-US" b="1" i="0" u="none" strike="noStrike" baseline="0" smtClean="0">
                <a:latin typeface="Segoe"/>
                <a:ea typeface="ＭＳ ゴシック"/>
              </a:rPr>
              <a:t>Pattern Fill</a:t>
            </a:r>
            <a:r>
              <a:rPr lang="en-US" b="0" i="0" u="none" strike="noStrike" baseline="0" smtClean="0">
                <a:latin typeface="Segoe"/>
                <a:ea typeface="ＭＳ ゴシック"/>
              </a:rPr>
              <a:t>. The controls change to those for patterns.</a:t>
            </a:r>
          </a:p>
          <a:p>
            <a:pPr lvl="1" rtl="0">
              <a:buAutoNum type="arabicPeriod" startAt="6"/>
            </a:pPr>
            <a:r>
              <a:rPr lang="en-US" b="0" i="0" u="none" strike="noStrike" baseline="0" smtClean="0">
                <a:latin typeface="Segoe"/>
                <a:ea typeface="ＭＳ ゴシック"/>
              </a:rPr>
              <a:t>Open the </a:t>
            </a:r>
            <a:r>
              <a:rPr lang="en-US" b="1" i="0" u="none" strike="noStrike" baseline="0" smtClean="0">
                <a:latin typeface="Segoe"/>
                <a:ea typeface="ＭＳ ゴシック"/>
              </a:rPr>
              <a:t>Foreground Color drop-down list</a:t>
            </a:r>
            <a:r>
              <a:rPr lang="en-US" b="0" i="0" u="none" strike="noStrike" baseline="0" smtClean="0">
                <a:latin typeface="Segoe"/>
                <a:ea typeface="ＭＳ ゴシック"/>
              </a:rPr>
              <a:t> and click </a:t>
            </a:r>
            <a:r>
              <a:rPr lang="en-US" b="1" i="0" u="none" strike="noStrike" baseline="0" smtClean="0">
                <a:latin typeface="Segoe"/>
                <a:ea typeface="ＭＳ ゴシック"/>
              </a:rPr>
              <a:t>Dark Purple, Backgound 2 </a:t>
            </a:r>
            <a:r>
              <a:rPr lang="en-US" b="0" i="0" u="none" strike="noStrike" baseline="0" smtClean="0">
                <a:latin typeface="Segoe"/>
                <a:ea typeface="ＭＳ ゴシック"/>
              </a:rPr>
              <a:t>(the third color in the top row of the Theme Colors section).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spTree>
    <p:extLst>
      <p:ext uri="{BB962C8B-B14F-4D97-AF65-F5344CB8AC3E}">
        <p14:creationId xmlns:p14="http://schemas.microsoft.com/office/powerpoint/2010/main" val="3074546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Customize the Background</a:t>
            </a:r>
          </a:p>
        </p:txBody>
      </p:sp>
      <p:sp>
        <p:nvSpPr>
          <p:cNvPr id="3" name="Text Placeholder 2"/>
          <p:cNvSpPr>
            <a:spLocks noGrp="1"/>
          </p:cNvSpPr>
          <p:nvPr>
            <p:ph type="body" idx="1"/>
          </p:nvPr>
        </p:nvSpPr>
        <p:spPr/>
        <p:txBody>
          <a:bodyPr/>
          <a:lstStyle/>
          <a:p>
            <a:pPr lvl="1" rtl="0">
              <a:buFont typeface="+mj-lt"/>
              <a:buAutoNum type="arabicPeriod" startAt="10"/>
            </a:pPr>
            <a:r>
              <a:rPr lang="en-US" b="0" i="0" u="none" strike="noStrike" baseline="0" smtClean="0">
                <a:latin typeface="Segoe"/>
                <a:ea typeface="ＭＳ ゴシック"/>
              </a:rPr>
              <a:t>Open the </a:t>
            </a:r>
            <a:r>
              <a:rPr lang="en-US" b="1" i="0" u="none" strike="noStrike" baseline="0" smtClean="0">
                <a:latin typeface="Segoe"/>
                <a:ea typeface="ＭＳ ゴシック"/>
              </a:rPr>
              <a:t>Background Color drop-down list</a:t>
            </a:r>
            <a:r>
              <a:rPr lang="en-US" b="0" i="0" u="none" strike="noStrike" baseline="0" smtClean="0">
                <a:latin typeface="Segoe"/>
                <a:ea typeface="ＭＳ ゴシック"/>
              </a:rPr>
              <a:t> and click </a:t>
            </a:r>
            <a:r>
              <a:rPr lang="en-US" b="1" i="0" u="none" strike="noStrike" baseline="0" smtClean="0">
                <a:latin typeface="Segoe"/>
                <a:ea typeface="ＭＳ ゴシック"/>
              </a:rPr>
              <a:t>Teal, Accent 5</a:t>
            </a:r>
            <a:r>
              <a:rPr lang="en-US" b="0" i="0" u="none" strike="noStrike" baseline="0" smtClean="0">
                <a:latin typeface="Segoe"/>
                <a:ea typeface="ＭＳ ゴシック"/>
              </a:rPr>
              <a:t> (next-to-last color in the top row of the Theme Colors section).</a:t>
            </a:r>
          </a:p>
          <a:p>
            <a:pPr lvl="1" rtl="0">
              <a:buAutoNum type="arabicPeriod" startAt="10"/>
            </a:pPr>
            <a:r>
              <a:rPr lang="en-US" b="0" i="0" u="none" strike="noStrike" baseline="0" smtClean="0">
                <a:latin typeface="Segoe"/>
                <a:ea typeface="ＭＳ ゴシック"/>
              </a:rPr>
              <a:t>Click the </a:t>
            </a:r>
            <a:r>
              <a:rPr lang="en-US" b="1" i="0" u="none" strike="noStrike" baseline="0" smtClean="0">
                <a:latin typeface="Segoe"/>
                <a:ea typeface="ＭＳ ゴシック"/>
              </a:rPr>
              <a:t>90%</a:t>
            </a:r>
            <a:r>
              <a:rPr lang="en-US" b="0" i="0" u="none" strike="noStrike" baseline="0" smtClean="0">
                <a:latin typeface="Segoe"/>
                <a:ea typeface="ＭＳ ゴシック"/>
              </a:rPr>
              <a:t> pattern (the last pattern in the second row).</a:t>
            </a:r>
          </a:p>
          <a:p>
            <a:pPr lvl="1" rtl="0">
              <a:buAutoNum type="arabicPeriod" startAt="10"/>
            </a:pPr>
            <a:r>
              <a:rPr lang="en-US" b="0" i="0" u="none" strike="noStrike" baseline="0" smtClean="0">
                <a:latin typeface="Segoe"/>
                <a:ea typeface="ＭＳ ゴシック"/>
              </a:rPr>
              <a:t>In the Format Background task pane, click </a:t>
            </a:r>
            <a:r>
              <a:rPr lang="en-US" b="1" i="0" u="none" strike="noStrike" baseline="0" smtClean="0">
                <a:latin typeface="Segoe"/>
                <a:ea typeface="ＭＳ ゴシック"/>
              </a:rPr>
              <a:t>Reset Background</a:t>
            </a:r>
            <a:r>
              <a:rPr lang="en-US" b="0" i="0" u="none" strike="noStrike" baseline="0" smtClean="0">
                <a:latin typeface="Segoe"/>
                <a:ea typeface="ＭＳ ゴシック"/>
              </a:rPr>
              <a:t>. The background returns to its original state specified by the theme and variant in  use.</a:t>
            </a:r>
          </a:p>
          <a:p>
            <a:pPr lvl="1" rtl="0">
              <a:buAutoNum type="arabicPeriod" startAt="10"/>
            </a:pPr>
            <a:r>
              <a:rPr lang="en-US" i="0" u="none" strike="noStrike" baseline="0" smtClean="0">
                <a:latin typeface="Segoe"/>
                <a:ea typeface="ＭＳ ゴシック"/>
              </a:rPr>
              <a:t> </a:t>
            </a:r>
            <a:r>
              <a:rPr lang="en-US" b="1" i="0" u="none" strike="noStrike" baseline="0" smtClean="0">
                <a:latin typeface="Segoe"/>
                <a:ea typeface="ＭＳ ゴシック"/>
              </a:rPr>
              <a:t>CLOSE</a:t>
            </a:r>
            <a:r>
              <a:rPr lang="en-US" b="0" i="0" u="none" strike="noStrike" baseline="0" smtClean="0">
                <a:latin typeface="Segoe"/>
                <a:ea typeface="ＭＳ ゴシック"/>
              </a:rPr>
              <a:t> the Format Background task pane.</a:t>
            </a:r>
          </a:p>
          <a:p>
            <a:pPr lvl="1" rtl="0">
              <a:buAutoNum type="arabicPeriod" startAt="10"/>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spTree>
    <p:extLst>
      <p:ext uri="{BB962C8B-B14F-4D97-AF65-F5344CB8AC3E}">
        <p14:creationId xmlns:p14="http://schemas.microsoft.com/office/powerpoint/2010/main" val="3435568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 Date, Footer, and Slide Numbers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Special Events Final</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Insert</a:t>
            </a:r>
            <a:r>
              <a:rPr lang="en-US" b="0" i="0" u="none" strike="noStrike" baseline="0" smtClean="0">
                <a:latin typeface="Segoe"/>
                <a:ea typeface="ＭＳ ゴシック"/>
              </a:rPr>
              <a:t> tab, and then click the </a:t>
            </a:r>
            <a:r>
              <a:rPr lang="en-US" b="1" i="0" u="none" strike="noStrike" baseline="0" smtClean="0">
                <a:latin typeface="Segoe"/>
                <a:ea typeface="ＭＳ ゴシック"/>
              </a:rPr>
              <a:t>Header &amp; Footer</a:t>
            </a:r>
            <a:r>
              <a:rPr lang="en-US" b="0" i="0" u="none" strike="noStrike" baseline="0" smtClean="0">
                <a:latin typeface="Segoe"/>
                <a:ea typeface="ＭＳ ゴシック"/>
              </a:rPr>
              <a:t> button. The Header and Footer dialog box opens.</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Date and time</a:t>
            </a:r>
            <a:r>
              <a:rPr lang="en-US" b="0" i="0" u="none" strike="noStrike" baseline="0" smtClean="0">
                <a:latin typeface="Segoe"/>
                <a:ea typeface="ＭＳ ゴシック"/>
              </a:rPr>
              <a:t> check box, and then click </a:t>
            </a:r>
            <a:r>
              <a:rPr lang="en-US" b="1" i="0" u="none" strike="noStrike" baseline="0" smtClean="0">
                <a:latin typeface="Segoe"/>
                <a:ea typeface="ＭＳ ゴシック"/>
              </a:rPr>
              <a:t>Update automatically</a:t>
            </a:r>
            <a:r>
              <a:rPr lang="en-US" b="0" i="0" u="none" strike="noStrike" baseline="0" smtClean="0">
                <a:latin typeface="Segoe"/>
                <a:ea typeface="ＭＳ ゴシック"/>
              </a:rPr>
              <a:t> if it is not already selected.</a:t>
            </a:r>
          </a:p>
          <a:p>
            <a:pPr lvl="1" rtl="0"/>
            <a:r>
              <a:rPr lang="en-US" b="0" i="0" u="none" strike="noStrike" baseline="0" smtClean="0">
                <a:latin typeface="Segoe"/>
                <a:ea typeface="ＭＳ ゴシック"/>
              </a:rPr>
              <a:t>Click to select the </a:t>
            </a:r>
            <a:r>
              <a:rPr lang="en-US" b="1" i="0" u="none" strike="noStrike" baseline="0" smtClean="0">
                <a:latin typeface="Segoe"/>
                <a:ea typeface="ＭＳ ゴシック"/>
              </a:rPr>
              <a:t>Slide number</a:t>
            </a:r>
            <a:r>
              <a:rPr lang="en-US" b="0" i="0" u="none" strike="noStrike" baseline="0" smtClean="0">
                <a:latin typeface="Segoe"/>
                <a:ea typeface="ＭＳ ゴシック"/>
              </a:rPr>
              <a:t> check box.</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Footer</a:t>
            </a:r>
            <a:r>
              <a:rPr lang="en-US" b="0" i="0" u="none" strike="noStrike" baseline="0" smtClean="0">
                <a:latin typeface="Segoe"/>
                <a:ea typeface="ＭＳ ゴシック"/>
              </a:rPr>
              <a:t> check box, and then type </a:t>
            </a:r>
            <a:r>
              <a:rPr lang="en-US" b="1" i="0" u="none" strike="noStrike" baseline="0" smtClean="0">
                <a:latin typeface="Segoe"/>
                <a:ea typeface="ＭＳ ゴシック"/>
              </a:rPr>
              <a:t>Special Events</a:t>
            </a:r>
            <a:r>
              <a:rPr lang="en-US" b="0" i="0" u="none" strike="noStrike" baseline="0" smtClean="0">
                <a:latin typeface="Segoe"/>
                <a:ea typeface="ＭＳ ゴシック"/>
              </a:rPr>
              <a:t> in the text box below the check box.</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spTree>
    <p:extLst>
      <p:ext uri="{BB962C8B-B14F-4D97-AF65-F5344CB8AC3E}">
        <p14:creationId xmlns:p14="http://schemas.microsoft.com/office/powerpoint/2010/main" val="2835948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 Date, Footer, and Slide Numbers</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Click the </a:t>
            </a:r>
            <a:r>
              <a:rPr lang="en-US" b="1" i="0" u="none" strike="noStrike" baseline="0" smtClean="0">
                <a:latin typeface="Segoe"/>
                <a:ea typeface="ＭＳ ゴシック"/>
              </a:rPr>
              <a:t>Don’t show on title slide</a:t>
            </a:r>
            <a:r>
              <a:rPr lang="en-US" b="0" i="0" u="none" strike="noStrike" baseline="0" smtClean="0">
                <a:latin typeface="Segoe"/>
                <a:ea typeface="ＭＳ ゴシック"/>
              </a:rPr>
              <a:t> check box. The dialog box should resemble the figurebelow. The date will be today’s date rather than the date shown.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pic>
        <p:nvPicPr>
          <p:cNvPr id="7" name="Picture 6" descr="04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743200"/>
            <a:ext cx="5050367" cy="3263314"/>
          </a:xfrm>
          <a:prstGeom prst="rect">
            <a:avLst/>
          </a:prstGeom>
        </p:spPr>
      </p:pic>
    </p:spTree>
    <p:extLst>
      <p:ext uri="{BB962C8B-B14F-4D97-AF65-F5344CB8AC3E}">
        <p14:creationId xmlns:p14="http://schemas.microsoft.com/office/powerpoint/2010/main" val="3043066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 Date, Footer, and Slide Numbers</a:t>
            </a: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Apply to All</a:t>
            </a:r>
            <a:r>
              <a:rPr lang="en-US" sz="2000" b="0" i="0" u="none" strike="noStrike" baseline="0" smtClean="0">
                <a:latin typeface="Segoe"/>
                <a:ea typeface="ＭＳ ゴシック"/>
              </a:rPr>
              <a:t> button to apply the date, footer, and slide number to all slides except the title slide. Slide 6 should look similar to the figure below. In this theme, the footer and date appear vertically along the right side of the slide, and the slide number appears in the colored box in the upper 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pic>
        <p:nvPicPr>
          <p:cNvPr id="7" name="Picture 6" descr="04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3268133"/>
            <a:ext cx="5519321" cy="2937933"/>
          </a:xfrm>
          <a:prstGeom prst="rect">
            <a:avLst/>
          </a:prstGeom>
        </p:spPr>
      </p:pic>
    </p:spTree>
    <p:extLst>
      <p:ext uri="{BB962C8B-B14F-4D97-AF65-F5344CB8AC3E}">
        <p14:creationId xmlns:p14="http://schemas.microsoft.com/office/powerpoint/2010/main" val="2153774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 Date, Footer, and Slide Numbers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Click the Design tab, and move the mouse over several different themes in the Themes group. Notice that the placement of the slide number, footer, and date change with different themes. In many of the themes, these elements appear at the bottom of the slide.</a:t>
            </a:r>
          </a:p>
          <a:p>
            <a:pPr lvl="1" rtl="0">
              <a:buAutoNum type="arabicPeriod" startAt="7"/>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spTree>
    <p:extLst>
      <p:ext uri="{BB962C8B-B14F-4D97-AF65-F5344CB8AC3E}">
        <p14:creationId xmlns:p14="http://schemas.microsoft.com/office/powerpoint/2010/main" val="153353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 Text Hyperlink</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Special Events Final</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Go to </a:t>
            </a:r>
            <a:r>
              <a:rPr lang="en-US" b="1" i="0" u="none" strike="noStrike" baseline="0" smtClean="0">
                <a:latin typeface="Segoe"/>
                <a:ea typeface="ＭＳ ゴシック"/>
              </a:rPr>
              <a:t>slide 6</a:t>
            </a:r>
            <a:r>
              <a:rPr lang="en-US" b="0" i="0" u="none" strike="noStrike" baseline="0" smtClean="0">
                <a:latin typeface="Segoe"/>
                <a:ea typeface="ＭＳ ゴシック"/>
              </a:rPr>
              <a:t>, position the </a:t>
            </a:r>
            <a:r>
              <a:rPr lang="en-US" b="1" i="0" u="none" strike="noStrike" baseline="0" smtClean="0">
                <a:latin typeface="Segoe"/>
                <a:ea typeface="ＭＳ ゴシック"/>
              </a:rPr>
              <a:t>insertion point</a:t>
            </a:r>
            <a:r>
              <a:rPr lang="en-US" b="0" i="0" u="none" strike="noStrike" baseline="0" smtClean="0">
                <a:latin typeface="Segoe"/>
                <a:ea typeface="ＭＳ ゴシック"/>
              </a:rPr>
              <a:t> at the end of the fax number, and press </a:t>
            </a:r>
            <a:r>
              <a:rPr lang="en-US" b="1" i="0" u="none" strike="noStrike" baseline="0" smtClean="0">
                <a:latin typeface="Segoe"/>
                <a:ea typeface="ＭＳ ゴシック"/>
              </a:rPr>
              <a:t>Enter</a:t>
            </a:r>
            <a:r>
              <a:rPr lang="en-US" b="0" i="0" u="none" strike="noStrike" baseline="0" smtClean="0">
                <a:latin typeface="Segoe"/>
                <a:ea typeface="ＭＳ ゴシック"/>
              </a:rPr>
              <a:t> to start a new paragraph. Then type </a:t>
            </a:r>
            <a:r>
              <a:rPr lang="en-US" b="1" i="0" u="none" strike="noStrike" baseline="0" smtClean="0">
                <a:latin typeface="Segoe"/>
                <a:ea typeface="ＭＳ ゴシック"/>
              </a:rPr>
              <a:t>Visit our website</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Select the </a:t>
            </a:r>
            <a:r>
              <a:rPr lang="en-US" b="1" i="0" u="none" strike="noStrike" baseline="0" smtClean="0">
                <a:latin typeface="Segoe"/>
                <a:ea typeface="ＭＳ ゴシック"/>
              </a:rPr>
              <a:t>text</a:t>
            </a:r>
            <a:r>
              <a:rPr lang="en-US" b="0" i="0" u="none" strike="noStrike" baseline="0" smtClean="0">
                <a:latin typeface="Segoe"/>
                <a:ea typeface="ＭＳ ゴシック"/>
              </a:rPr>
              <a:t> you just typed, and then click the </a:t>
            </a:r>
            <a:r>
              <a:rPr lang="en-US" b="1" i="0" u="none" strike="noStrike" baseline="0" smtClean="0">
                <a:latin typeface="Segoe"/>
                <a:ea typeface="ＭＳ ゴシック"/>
              </a:rPr>
              <a:t>Hyperlink</a:t>
            </a:r>
            <a:r>
              <a:rPr lang="en-US" b="0" i="0" u="none" strike="noStrike" baseline="0" smtClean="0">
                <a:latin typeface="Segoe"/>
                <a:ea typeface="ＭＳ ゴシック"/>
              </a:rPr>
              <a:t> button on the Insert tab. The Insert Hyperlink dialog box opens.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spTree>
    <p:extLst>
      <p:ext uri="{BB962C8B-B14F-4D97-AF65-F5344CB8AC3E}">
        <p14:creationId xmlns:p14="http://schemas.microsoft.com/office/powerpoint/2010/main" val="91446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 Text Hyperlink</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Click in the </a:t>
            </a:r>
            <a:r>
              <a:rPr lang="en-US" b="1" i="0" u="none" strike="noStrike" baseline="0" smtClean="0">
                <a:latin typeface="Segoe"/>
                <a:ea typeface="ＭＳ ゴシック"/>
              </a:rPr>
              <a:t>Address</a:t>
            </a:r>
            <a:r>
              <a:rPr lang="en-US" b="0" i="0" u="none" strike="noStrike" baseline="0" smtClean="0">
                <a:latin typeface="Segoe"/>
                <a:ea typeface="ＭＳ ゴシック"/>
              </a:rPr>
              <a:t> box and type </a:t>
            </a:r>
            <a:r>
              <a:rPr lang="en-US" b="1" i="0" u="none" strike="noStrike" baseline="0" smtClean="0">
                <a:latin typeface="Segoe"/>
                <a:ea typeface="ＭＳ ゴシック"/>
              </a:rPr>
              <a:t>http://www.southridgevideo.com</a:t>
            </a:r>
            <a:r>
              <a:rPr lang="en-US" b="0" i="0" u="none" strike="noStrike" baseline="0" smtClean="0">
                <a:latin typeface="Segoe"/>
                <a:ea typeface="ＭＳ ゴシック"/>
              </a:rPr>
              <a:t> as the target of the link text (right).</a:t>
            </a:r>
          </a:p>
          <a:p>
            <a:pPr lvl="1" rtl="0">
              <a:buAutoNum type="arabicPeriod" startAt="3"/>
            </a:pPr>
            <a:r>
              <a:rPr lang="en-US" b="0" i="0" u="none" strike="noStrike" baseline="0" smtClean="0">
                <a:latin typeface="Segoe"/>
                <a:ea typeface="ＭＳ ゴシック"/>
              </a:rPr>
              <a:t>Click </a:t>
            </a:r>
            <a:r>
              <a:rPr lang="en-US" b="1" i="0" u="none" strike="noStrike" baseline="0" smtClean="0">
                <a:latin typeface="Segoe"/>
                <a:ea typeface="ＭＳ ゴシック"/>
              </a:rPr>
              <a:t>OK</a:t>
            </a:r>
            <a:r>
              <a:rPr lang="en-US" b="0" i="0" u="none" strike="noStrike" baseline="0" smtClean="0">
                <a:latin typeface="Segoe"/>
                <a:ea typeface="ＭＳ ゴシック"/>
              </a:rPr>
              <a:t>. The </a:t>
            </a:r>
            <a:br>
              <a:rPr lang="en-US" b="0" i="0" u="none" strike="noStrike" baseline="0" smtClean="0">
                <a:latin typeface="Segoe"/>
                <a:ea typeface="ＭＳ ゴシック"/>
              </a:rPr>
            </a:br>
            <a:r>
              <a:rPr lang="en-US" b="0" i="0" u="none" strike="noStrike" baseline="0" smtClean="0">
                <a:latin typeface="Segoe"/>
                <a:ea typeface="ＭＳ ゴシック"/>
              </a:rPr>
              <a:t>website address </a:t>
            </a:r>
            <a:br>
              <a:rPr lang="en-US" b="0" i="0" u="none" strike="noStrike" baseline="0" smtClean="0">
                <a:latin typeface="Segoe"/>
                <a:ea typeface="ＭＳ ゴシック"/>
              </a:rPr>
            </a:br>
            <a:r>
              <a:rPr lang="en-US" b="0" i="0" u="none" strike="noStrike" baseline="0" smtClean="0">
                <a:latin typeface="Segoe"/>
                <a:ea typeface="ＭＳ ゴシック"/>
              </a:rPr>
              <a:t>is formatted with </a:t>
            </a:r>
            <a:br>
              <a:rPr lang="en-US" b="0" i="0" u="none" strike="noStrike" baseline="0" smtClean="0">
                <a:latin typeface="Segoe"/>
                <a:ea typeface="ＭＳ ゴシック"/>
              </a:rPr>
            </a:br>
            <a:r>
              <a:rPr lang="en-US" b="0" i="0" u="none" strike="noStrike" baseline="0" smtClean="0">
                <a:latin typeface="Segoe"/>
                <a:ea typeface="ＭＳ ゴシック"/>
              </a:rPr>
              <a:t>the theme’s </a:t>
            </a:r>
            <a:br>
              <a:rPr lang="en-US" b="0" i="0" u="none" strike="noStrike" baseline="0" smtClean="0">
                <a:latin typeface="Segoe"/>
                <a:ea typeface="ＭＳ ゴシック"/>
              </a:rPr>
            </a:br>
            <a:r>
              <a:rPr lang="en-US" b="0" i="0" u="none" strike="noStrike" baseline="0" smtClean="0">
                <a:latin typeface="Segoe"/>
                <a:ea typeface="ＭＳ ゴシック"/>
              </a:rPr>
              <a:t>hyperlink color </a:t>
            </a:r>
            <a:br>
              <a:rPr lang="en-US" b="0" i="0" u="none" strike="noStrike" baseline="0" smtClean="0">
                <a:latin typeface="Segoe"/>
                <a:ea typeface="ＭＳ ゴシック"/>
              </a:rPr>
            </a:br>
            <a:r>
              <a:rPr lang="en-US" b="0" i="0" u="none" strike="noStrike" baseline="0" smtClean="0">
                <a:latin typeface="Segoe"/>
                <a:ea typeface="ＭＳ ゴシック"/>
              </a:rPr>
              <a:t>and an underline.</a:t>
            </a:r>
          </a:p>
          <a:p>
            <a:pPr lvl="1">
              <a:buFont typeface="+mj-lt"/>
              <a:buAutoNum type="arabicPeriod" startAt="3"/>
            </a:pPr>
            <a:r>
              <a:rPr lang="en-US">
                <a:latin typeface="Segoe"/>
                <a:ea typeface="ＭＳ ゴシック"/>
              </a:rPr>
              <a:t>Go to </a:t>
            </a:r>
            <a:r>
              <a:rPr lang="en-US" b="1">
                <a:latin typeface="Segoe"/>
                <a:ea typeface="ＭＳ ゴシック"/>
              </a:rPr>
              <a:t>slide 1</a:t>
            </a:r>
            <a:r>
              <a:rPr lang="en-US">
                <a:latin typeface="Segoe"/>
                <a:ea typeface="ＭＳ ゴシック"/>
              </a:rPr>
              <a:t>, </a:t>
            </a:r>
            <a:br>
              <a:rPr lang="en-US">
                <a:latin typeface="Segoe"/>
                <a:ea typeface="ＭＳ ゴシック"/>
              </a:rPr>
            </a:br>
            <a:r>
              <a:rPr lang="en-US">
                <a:latin typeface="Segoe"/>
                <a:ea typeface="ＭＳ ゴシック"/>
              </a:rPr>
              <a:t>and select </a:t>
            </a:r>
            <a:br>
              <a:rPr lang="en-US">
                <a:latin typeface="Segoe"/>
                <a:ea typeface="ＭＳ ゴシック"/>
              </a:rPr>
            </a:br>
            <a:r>
              <a:rPr lang="en-US" b="1">
                <a:latin typeface="Segoe"/>
                <a:ea typeface="ＭＳ ゴシック"/>
              </a:rPr>
              <a:t>Southridge Video</a:t>
            </a:r>
            <a:r>
              <a:rPr lang="en-US">
                <a:latin typeface="Times New Roman"/>
                <a:ea typeface="ＭＳ ゴシック"/>
              </a:rPr>
              <a:t>.</a:t>
            </a:r>
          </a:p>
          <a:p>
            <a:pPr lvl="1" rtl="0">
              <a:buAutoNum type="arabicPeriod" startAt="3"/>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pic>
        <p:nvPicPr>
          <p:cNvPr id="7" name="Picture 6" descr="04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616" y="2438400"/>
            <a:ext cx="4591584" cy="3056467"/>
          </a:xfrm>
          <a:prstGeom prst="rect">
            <a:avLst/>
          </a:prstGeom>
        </p:spPr>
      </p:pic>
    </p:spTree>
    <p:extLst>
      <p:ext uri="{BB962C8B-B14F-4D97-AF65-F5344CB8AC3E}">
        <p14:creationId xmlns:p14="http://schemas.microsoft.com/office/powerpoint/2010/main" val="12315205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 Text Hyperlink</a:t>
            </a: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Hyperlink</a:t>
            </a:r>
            <a:r>
              <a:rPr lang="en-US" sz="2000" b="0" i="0" u="none" strike="noStrike" baseline="0" smtClean="0">
                <a:latin typeface="Segoe"/>
                <a:ea typeface="ＭＳ ゴシック"/>
              </a:rPr>
              <a:t> button on the Insert tab. The Insert Hyperlink dialog box opens.</a:t>
            </a:r>
          </a:p>
          <a:p>
            <a:pPr lvl="1" rtl="0">
              <a:buAutoNum type="arabicPeriod" startAt="6"/>
            </a:pPr>
            <a:r>
              <a:rPr lang="en-US" sz="2000" b="0" i="0" u="none" strike="noStrike" baseline="0" smtClean="0">
                <a:latin typeface="Segoe"/>
                <a:ea typeface="ＭＳ ゴシック"/>
              </a:rPr>
              <a:t>In the Link To list on the left side of the dialog box, click </a:t>
            </a:r>
            <a:r>
              <a:rPr lang="en-US" sz="2000" b="1" i="0" u="none" strike="noStrike" baseline="0" smtClean="0">
                <a:latin typeface="Segoe"/>
                <a:ea typeface="ＭＳ ゴシック"/>
              </a:rPr>
              <a:t>Place in This Document</a:t>
            </a:r>
            <a:r>
              <a:rPr lang="en-US" sz="2000" b="0" i="0" u="none" strike="noStrike" baseline="0" smtClean="0">
                <a:latin typeface="Segoe"/>
                <a:ea typeface="ＭＳ ゴシック"/>
              </a:rPr>
              <a:t>. A list of slides from the current presentation appears.</a:t>
            </a:r>
          </a:p>
          <a:p>
            <a:pPr lvl="1">
              <a:buFont typeface="+mj-lt"/>
              <a:buAutoNum type="arabicPeriod" startAt="8"/>
            </a:pPr>
            <a:r>
              <a:rPr lang="en-US" sz="2000">
                <a:latin typeface="Segoe"/>
                <a:ea typeface="ＭＳ ゴシック"/>
              </a:rPr>
              <a:t>Click </a:t>
            </a:r>
            <a:r>
              <a:rPr lang="en-US" sz="2000" b="1">
                <a:latin typeface="Segoe"/>
                <a:ea typeface="ＭＳ ゴシック"/>
              </a:rPr>
              <a:t>6. Contact Information</a:t>
            </a:r>
            <a:r>
              <a:rPr lang="en-US" sz="2000">
                <a:latin typeface="Segoe"/>
                <a:ea typeface="ＭＳ ゴシック"/>
              </a:rPr>
              <a:t> (see Figure 4-16).</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pic>
        <p:nvPicPr>
          <p:cNvPr id="7" name="Picture 6" descr="04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962400"/>
            <a:ext cx="6096000" cy="2180065"/>
          </a:xfrm>
          <a:prstGeom prst="rect">
            <a:avLst/>
          </a:prstGeom>
        </p:spPr>
      </p:pic>
    </p:spTree>
    <p:extLst>
      <p:ext uri="{BB962C8B-B14F-4D97-AF65-F5344CB8AC3E}">
        <p14:creationId xmlns:p14="http://schemas.microsoft.com/office/powerpoint/2010/main" val="3754764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 Text Hyperlink</a:t>
            </a:r>
          </a:p>
        </p:txBody>
      </p:sp>
      <p:sp>
        <p:nvSpPr>
          <p:cNvPr id="3" name="Text Placeholder 2"/>
          <p:cNvSpPr>
            <a:spLocks noGrp="1"/>
          </p:cNvSpPr>
          <p:nvPr>
            <p:ph type="body" idx="1"/>
          </p:nvPr>
        </p:nvSpPr>
        <p:spPr/>
        <p:txBody>
          <a:bodyPr/>
          <a:lstStyle/>
          <a:p>
            <a:pPr lvl="1">
              <a:buFont typeface="+mj-lt"/>
              <a:buAutoNum type="arabicPeriod" startAt="9"/>
            </a:pPr>
            <a:r>
              <a:rPr lang="en-US" sz="2000">
                <a:latin typeface="Segoe"/>
                <a:ea typeface="ＭＳ ゴシック"/>
              </a:rPr>
              <a:t>Click </a:t>
            </a:r>
            <a:r>
              <a:rPr lang="en-US" sz="2000" b="1">
                <a:latin typeface="Segoe"/>
                <a:ea typeface="ＭＳ ゴシック"/>
              </a:rPr>
              <a:t>OK</a:t>
            </a:r>
            <a:r>
              <a:rPr lang="en-US" sz="2000">
                <a:latin typeface="Segoe"/>
                <a:ea typeface="ＭＳ ゴシック"/>
              </a:rPr>
              <a:t>; PowerPoint identifies slide 6 as the target for this hyperlink.</a:t>
            </a:r>
          </a:p>
          <a:p>
            <a:pPr lvl="1">
              <a:buAutoNum type="arabicPeriod" startAt="9"/>
            </a:pPr>
            <a:r>
              <a:rPr lang="en-US" sz="2000">
                <a:latin typeface="Segoe"/>
                <a:ea typeface="ＭＳ ゴシック"/>
              </a:rPr>
              <a:t> </a:t>
            </a:r>
            <a:r>
              <a:rPr lang="en-US" sz="2000" b="1">
                <a:latin typeface="Segoe"/>
                <a:ea typeface="ＭＳ ゴシック"/>
              </a:rPr>
              <a:t>SAVE</a:t>
            </a:r>
            <a:r>
              <a:rPr lang="en-US" sz="2000">
                <a:latin typeface="Segoe"/>
                <a:ea typeface="ＭＳ ゴシック"/>
              </a:rPr>
              <a:t> the presentation.</a:t>
            </a:r>
          </a:p>
          <a:p>
            <a:pPr lvl="0"/>
            <a:r>
              <a:rPr lang="en-US" sz="2000" b="1">
                <a:latin typeface="Segoe"/>
                <a:ea typeface="ＭＳ ゴシック"/>
              </a:rPr>
              <a:t>PAUSE</a:t>
            </a:r>
            <a:r>
              <a:rPr lang="en-US" sz="2000">
                <a:latin typeface="Segoe"/>
                <a:ea typeface="ＭＳ ゴシック"/>
              </a:rPr>
              <a:t>. </a:t>
            </a:r>
            <a:r>
              <a:rPr lang="en-US" sz="2000" b="1">
                <a:latin typeface="Segoe"/>
                <a:ea typeface="ＭＳ ゴシック"/>
              </a:rPr>
              <a:t>LEAVE</a:t>
            </a:r>
            <a:r>
              <a:rPr lang="en-US" sz="2000">
                <a:latin typeface="Segoe"/>
                <a:ea typeface="ＭＳ ゴシック"/>
              </a:rPr>
              <a:t> the presentation open to use in the next exercise</a:t>
            </a:r>
            <a:r>
              <a:rPr lang="en-US" sz="2000">
                <a:latin typeface="Times New Roman"/>
                <a:ea typeface="ＭＳ ゴシック"/>
              </a:rPr>
              <a:t>.</a:t>
            </a:r>
          </a:p>
          <a:p>
            <a:pPr lvl="1">
              <a:buAutoNum type="arabicPeriod" startAt="6"/>
            </a:pPr>
            <a:endParaRPr lang="en-US" sz="2000">
              <a:latin typeface="Segoe"/>
              <a:ea typeface="ＭＳ ゴシック"/>
            </a:endParaRPr>
          </a:p>
          <a:p>
            <a:pPr lvl="1" rtl="0"/>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spTree>
    <p:extLst>
      <p:ext uri="{BB962C8B-B14F-4D97-AF65-F5344CB8AC3E}">
        <p14:creationId xmlns:p14="http://schemas.microsoft.com/office/powerpoint/2010/main" val="802430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Apply a Theme and Variant to a Presentation</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Before you begin these steps, make sure that your computer is on. Log on, if necessary.</a:t>
            </a:r>
          </a:p>
          <a:p>
            <a:pPr lvl="1" rtl="0"/>
            <a:r>
              <a:rPr lang="en-US" i="0" u="none" strike="noStrike" baseline="0" smtClean="0">
                <a:latin typeface="Segoe"/>
                <a:ea typeface="ＭＳ ゴシック"/>
              </a:rPr>
              <a:t> </a:t>
            </a:r>
            <a:r>
              <a:rPr lang="en-US" b="1" i="0" u="none" strike="noStrike" baseline="0" smtClean="0">
                <a:latin typeface="Segoe"/>
                <a:ea typeface="ＭＳ ゴシック"/>
              </a:rPr>
              <a:t>START</a:t>
            </a:r>
            <a:r>
              <a:rPr lang="en-US" b="0" i="0" u="none" strike="noStrike" baseline="0" smtClean="0">
                <a:latin typeface="Segoe"/>
                <a:ea typeface="ＭＳ ゴシック"/>
              </a:rPr>
              <a:t> PowerPoint, if the program is not already running.</a:t>
            </a:r>
          </a:p>
          <a:p>
            <a:pPr lvl="1" rtl="0"/>
            <a:r>
              <a:rPr lang="en-US" b="0" i="0" u="none" strike="noStrike" baseline="0" smtClean="0">
                <a:latin typeface="Segoe"/>
                <a:ea typeface="ＭＳ ゴシック"/>
              </a:rPr>
              <a:t>Locate and open the </a:t>
            </a:r>
            <a:r>
              <a:rPr lang="en-US" b="1" i="1" u="none" strike="noStrike" baseline="0" smtClean="0">
                <a:latin typeface="Segoe"/>
                <a:ea typeface="ＭＳ ゴシック"/>
              </a:rPr>
              <a:t>Special Events</a:t>
            </a:r>
            <a:r>
              <a:rPr lang="en-US" b="0" i="0" u="none" strike="noStrike" baseline="0" smtClean="0">
                <a:latin typeface="Segoe"/>
                <a:ea typeface="ＭＳ ゴシック"/>
              </a:rPr>
              <a:t> presentation and save it as </a:t>
            </a:r>
            <a:r>
              <a:rPr lang="en-US" b="1" i="1" u="none" strike="noStrike" baseline="0" smtClean="0">
                <a:latin typeface="Segoe"/>
                <a:ea typeface="ＭＳ ゴシック"/>
              </a:rPr>
              <a:t>Special Events Final</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Make sure </a:t>
            </a:r>
            <a:r>
              <a:rPr lang="en-US" b="1" i="0" u="none" strike="noStrike" baseline="0" smtClean="0">
                <a:latin typeface="Segoe"/>
                <a:ea typeface="ＭＳ ゴシック"/>
              </a:rPr>
              <a:t>slide 1</a:t>
            </a:r>
            <a:r>
              <a:rPr lang="en-US" b="0" i="0" u="none" strike="noStrike" baseline="0" smtClean="0">
                <a:latin typeface="Segoe"/>
                <a:ea typeface="ＭＳ ゴシック"/>
              </a:rPr>
              <a:t> is selected.</a:t>
            </a:r>
          </a:p>
          <a:p>
            <a:pPr lvl="1" rtl="0"/>
            <a:r>
              <a:rPr lang="en-US" b="0" i="0" u="none" strike="noStrike" baseline="0" smtClean="0">
                <a:latin typeface="Segoe"/>
                <a:ea typeface="ＭＳ ゴシック"/>
              </a:rPr>
              <a:t>On the </a:t>
            </a:r>
            <a:r>
              <a:rPr lang="en-US" b="1" i="0" u="none" strike="noStrike" baseline="0" smtClean="0">
                <a:latin typeface="Segoe"/>
                <a:ea typeface="ＭＳ ゴシック"/>
              </a:rPr>
              <a:t>Design</a:t>
            </a:r>
            <a:r>
              <a:rPr lang="en-US" b="0" i="0" u="none" strike="noStrike" baseline="0" smtClean="0">
                <a:latin typeface="Segoe"/>
                <a:ea typeface="ＭＳ ゴシック"/>
              </a:rPr>
              <a:t> tab, click the </a:t>
            </a:r>
            <a:r>
              <a:rPr lang="en-US" b="1" i="0" u="none" strike="noStrike" baseline="0" smtClean="0">
                <a:latin typeface="Segoe"/>
                <a:ea typeface="ＭＳ ゴシック"/>
              </a:rPr>
              <a:t>More</a:t>
            </a:r>
            <a:r>
              <a:rPr lang="en-US" b="0" i="0" u="none" strike="noStrike" baseline="0" smtClean="0">
                <a:latin typeface="Segoe"/>
                <a:ea typeface="ＭＳ ゴシック"/>
              </a:rPr>
              <a:t> button in the Themes group. PowerPoint’s available themes display in the Themes gallery.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spTree>
    <p:extLst>
      <p:ext uri="{BB962C8B-B14F-4D97-AF65-F5344CB8AC3E}">
        <p14:creationId xmlns:p14="http://schemas.microsoft.com/office/powerpoint/2010/main" val="668410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 Graphical Hyperlink</a:t>
            </a:r>
          </a:p>
        </p:txBody>
      </p:sp>
      <p:sp>
        <p:nvSpPr>
          <p:cNvPr id="3" name="Text Placeholder 2"/>
          <p:cNvSpPr>
            <a:spLocks noGrp="1"/>
          </p:cNvSpPr>
          <p:nvPr>
            <p:ph type="body" idx="1"/>
          </p:nvPr>
        </p:nvSpPr>
        <p:spPr/>
        <p:txBody>
          <a:bodyPr/>
          <a:lstStyle/>
          <a:p>
            <a:pPr lvl="0" rtl="0"/>
            <a:r>
              <a:rPr lang="en-US" sz="2000" b="1" i="0" u="none" strike="noStrike" baseline="0" smtClean="0">
                <a:solidFill>
                  <a:srgbClr val="000000"/>
                </a:solidFill>
                <a:latin typeface="Segoe"/>
                <a:ea typeface="ＭＳ ゴシック"/>
              </a:rPr>
              <a:t>USE</a:t>
            </a:r>
            <a:r>
              <a:rPr lang="en-US" sz="2000" b="0" i="0" u="none" strike="noStrike" baseline="0" smtClean="0">
                <a:solidFill>
                  <a:srgbClr val="000000"/>
                </a:solidFill>
                <a:latin typeface="Segoe"/>
                <a:ea typeface="ＭＳ ゴシック"/>
              </a:rPr>
              <a:t> the </a:t>
            </a:r>
            <a:r>
              <a:rPr lang="en-US" sz="2000" b="1" i="1" u="none" strike="noStrike" baseline="0" smtClean="0">
                <a:solidFill>
                  <a:srgbClr val="000000"/>
                </a:solidFill>
                <a:latin typeface="Segoe"/>
                <a:ea typeface="ＭＳ ゴシック"/>
              </a:rPr>
              <a:t>Special Events Final</a:t>
            </a:r>
            <a:r>
              <a:rPr lang="en-US" sz="2000" b="0" i="0" u="none" strike="noStrike" baseline="0" smtClean="0">
                <a:solidFill>
                  <a:srgbClr val="000000"/>
                </a:solidFill>
                <a:latin typeface="Segoe"/>
                <a:ea typeface="ＭＳ ゴシック"/>
              </a:rPr>
              <a:t> presentation that is still open from the previous exercise.</a:t>
            </a:r>
          </a:p>
          <a:p>
            <a:pPr lvl="1" rtl="0"/>
            <a:r>
              <a:rPr lang="en-US" sz="2000" b="0" i="0" u="none" strike="noStrike" baseline="0" smtClean="0">
                <a:solidFill>
                  <a:srgbClr val="000000"/>
                </a:solidFill>
                <a:latin typeface="Segoe"/>
                <a:ea typeface="ＭＳ ゴシック"/>
              </a:rPr>
              <a:t>Go to </a:t>
            </a:r>
            <a:r>
              <a:rPr lang="en-US" sz="2000" b="1" i="0" u="none" strike="noStrike" baseline="0" smtClean="0">
                <a:solidFill>
                  <a:srgbClr val="000000"/>
                </a:solidFill>
                <a:latin typeface="Segoe"/>
                <a:ea typeface="ＭＳ ゴシック"/>
              </a:rPr>
              <a:t>slide 4</a:t>
            </a:r>
            <a:r>
              <a:rPr lang="en-US" sz="2000" b="0" i="0" u="none" strike="noStrike" baseline="0" smtClean="0">
                <a:solidFill>
                  <a:srgbClr val="000000"/>
                </a:solidFill>
                <a:latin typeface="Segoe"/>
                <a:ea typeface="ＭＳ ゴシック"/>
              </a:rPr>
              <a:t>, and click the </a:t>
            </a:r>
            <a:r>
              <a:rPr lang="en-US" sz="2000" b="1" i="0" u="none" strike="noStrike" baseline="0" smtClean="0">
                <a:solidFill>
                  <a:srgbClr val="000000"/>
                </a:solidFill>
                <a:latin typeface="Segoe"/>
                <a:ea typeface="ＭＳ ゴシック"/>
              </a:rPr>
              <a:t>photo</a:t>
            </a:r>
            <a:r>
              <a:rPr lang="en-US" sz="2000" b="0" i="0" u="none" strike="noStrike" baseline="0" smtClean="0">
                <a:solidFill>
                  <a:srgbClr val="000000"/>
                </a:solidFill>
                <a:latin typeface="Segoe"/>
                <a:ea typeface="ＭＳ ゴシック"/>
              </a:rPr>
              <a:t> to select it.</a:t>
            </a:r>
          </a:p>
          <a:p>
            <a:pPr lvl="1" rtl="0"/>
            <a:r>
              <a:rPr lang="en-US" sz="2000" b="0" i="0" u="none" strike="noStrike" baseline="0" smtClean="0">
                <a:solidFill>
                  <a:srgbClr val="000000"/>
                </a:solidFill>
                <a:latin typeface="Segoe"/>
                <a:ea typeface="ＭＳ ゴシック"/>
              </a:rPr>
              <a:t>Press </a:t>
            </a:r>
            <a:r>
              <a:rPr lang="en-US" sz="2000" b="1" i="0" u="none" strike="noStrike" baseline="0" smtClean="0">
                <a:solidFill>
                  <a:srgbClr val="000000"/>
                </a:solidFill>
                <a:latin typeface="Segoe"/>
                <a:ea typeface="ＭＳ ゴシック"/>
              </a:rPr>
              <a:t>Ctrl+K</a:t>
            </a:r>
            <a:r>
              <a:rPr lang="en-US" sz="2000" b="0" i="0" u="none" strike="noStrike" baseline="0" smtClean="0">
                <a:solidFill>
                  <a:srgbClr val="000000"/>
                </a:solidFill>
                <a:latin typeface="Segoe"/>
                <a:ea typeface="ＭＳ ゴシック"/>
              </a:rPr>
              <a:t> to open the Insert Hyperlink dialog box. (</a:t>
            </a:r>
            <a:r>
              <a:rPr lang="en-US" sz="2000" b="1" i="0" u="none" strike="noStrike" baseline="0" smtClean="0">
                <a:solidFill>
                  <a:srgbClr val="000000"/>
                </a:solidFill>
                <a:latin typeface="Segoe"/>
                <a:ea typeface="ＭＳ ゴシック"/>
              </a:rPr>
              <a:t>Ctrl+K</a:t>
            </a:r>
            <a:r>
              <a:rPr lang="en-US" sz="2000" b="0" i="0" u="none" strike="noStrike" baseline="0" smtClean="0">
                <a:solidFill>
                  <a:srgbClr val="000000"/>
                </a:solidFill>
                <a:latin typeface="Segoe"/>
                <a:ea typeface="ＭＳ ゴシック"/>
              </a:rPr>
              <a:t> is a keyboard shortcut for the Insert Hyperlink command you  used previously.)</a:t>
            </a:r>
          </a:p>
          <a:p>
            <a:pPr lvl="1" rtl="0"/>
            <a:r>
              <a:rPr lang="en-US" sz="2000" b="0" i="0" u="none" strike="noStrike" baseline="0" smtClean="0">
                <a:solidFill>
                  <a:srgbClr val="000000"/>
                </a:solidFill>
                <a:latin typeface="Segoe"/>
                <a:ea typeface="ＭＳ ゴシック"/>
              </a:rPr>
              <a:t>Click </a:t>
            </a:r>
            <a:r>
              <a:rPr lang="en-US" sz="2000" b="1" i="0" u="none" strike="noStrike" baseline="0" smtClean="0">
                <a:solidFill>
                  <a:srgbClr val="000000"/>
                </a:solidFill>
                <a:latin typeface="Segoe"/>
                <a:ea typeface="ＭＳ ゴシック"/>
              </a:rPr>
              <a:t>Place in This Document</a:t>
            </a:r>
            <a:r>
              <a:rPr lang="en-US" sz="2000" b="0" i="0" u="none" strike="noStrike" baseline="0" smtClean="0">
                <a:solidFill>
                  <a:srgbClr val="000000"/>
                </a:solidFill>
                <a:latin typeface="Segoe"/>
                <a:ea typeface="ＭＳ ゴシック"/>
              </a:rPr>
              <a:t>. A list of slides from the current presentation appears.</a:t>
            </a:r>
          </a:p>
          <a:p>
            <a:pPr lvl="1"/>
            <a:r>
              <a:rPr lang="en-US" sz="2000">
                <a:latin typeface="Segoe"/>
                <a:ea typeface="ＭＳ ゴシック"/>
              </a:rPr>
              <a:t>Click </a:t>
            </a:r>
            <a:r>
              <a:rPr lang="en-US" sz="2000" b="1">
                <a:latin typeface="Segoe"/>
                <a:ea typeface="ＭＳ ゴシック"/>
              </a:rPr>
              <a:t>6. Contact Information</a:t>
            </a:r>
            <a:r>
              <a:rPr lang="en-US" sz="2000">
                <a:latin typeface="Times New Roman"/>
                <a:ea typeface="ＭＳ ゴシック"/>
              </a:rPr>
              <a:t>.</a:t>
            </a:r>
          </a:p>
          <a:p>
            <a:pPr lvl="1"/>
            <a:r>
              <a:rPr lang="en-US" sz="2000">
                <a:latin typeface="Segoe"/>
                <a:ea typeface="ＭＳ ゴシック"/>
              </a:rPr>
              <a:t>Click </a:t>
            </a:r>
            <a:r>
              <a:rPr lang="en-US" sz="2000" b="1">
                <a:latin typeface="Segoe"/>
                <a:ea typeface="ＭＳ ゴシック"/>
              </a:rPr>
              <a:t>OK</a:t>
            </a:r>
            <a:r>
              <a:rPr lang="en-US" sz="2000">
                <a:latin typeface="Times New Roman"/>
                <a:ea typeface="ＭＳ ゴシック"/>
              </a:rPr>
              <a:t>.</a:t>
            </a:r>
          </a:p>
          <a:p>
            <a:pPr lvl="1"/>
            <a:r>
              <a:rPr lang="en-US" sz="2000">
                <a:latin typeface="Segoe"/>
                <a:ea typeface="ＭＳ ゴシック"/>
              </a:rPr>
              <a:t> </a:t>
            </a:r>
            <a:r>
              <a:rPr lang="en-US" sz="2000" b="1">
                <a:latin typeface="Segoe"/>
                <a:ea typeface="ＭＳ ゴシック"/>
              </a:rPr>
              <a:t>SAVE</a:t>
            </a:r>
            <a:r>
              <a:rPr lang="en-US" sz="2000">
                <a:latin typeface="Segoe"/>
                <a:ea typeface="ＭＳ ゴシック"/>
              </a:rPr>
              <a:t> the presentation.</a:t>
            </a:r>
          </a:p>
          <a:p>
            <a:pPr lvl="0"/>
            <a:r>
              <a:rPr lang="en-US" sz="2000" b="1">
                <a:latin typeface="Segoe"/>
                <a:ea typeface="ＭＳ ゴシック"/>
              </a:rPr>
              <a:t>PAUSE</a:t>
            </a:r>
            <a:r>
              <a:rPr lang="en-US" sz="2000">
                <a:latin typeface="Segoe"/>
                <a:ea typeface="ＭＳ ゴシック"/>
              </a:rPr>
              <a:t>. </a:t>
            </a:r>
            <a:r>
              <a:rPr lang="en-US" sz="2000" b="1">
                <a:latin typeface="Segoe"/>
                <a:ea typeface="ＭＳ ゴシック"/>
              </a:rPr>
              <a:t>LEAVE</a:t>
            </a:r>
            <a:r>
              <a:rPr lang="en-US" sz="2000">
                <a:latin typeface="Segoe"/>
                <a:ea typeface="ＭＳ ゴシック"/>
              </a:rPr>
              <a:t> the presentation open to use in the next exercise.</a:t>
            </a:r>
          </a:p>
          <a:p>
            <a:pPr lvl="1" rtl="0"/>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spTree>
    <p:extLst>
      <p:ext uri="{BB962C8B-B14F-4D97-AF65-F5344CB8AC3E}">
        <p14:creationId xmlns:p14="http://schemas.microsoft.com/office/powerpoint/2010/main" val="3880322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an Action to a Slide</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a:t>
            </a:r>
            <a:r>
              <a:rPr lang="en-US" sz="2000" b="1" i="1" u="none" strike="noStrike" baseline="0" smtClean="0">
                <a:latin typeface="Segoe"/>
                <a:ea typeface="ＭＳ ゴシック"/>
              </a:rPr>
              <a:t>Special Events Final</a:t>
            </a:r>
            <a:r>
              <a:rPr lang="en-US" sz="2000" b="0" i="0" u="none" strike="noStrike" baseline="0" smtClean="0">
                <a:latin typeface="Segoe"/>
                <a:ea typeface="ＭＳ ゴシック"/>
              </a:rPr>
              <a:t> presentation that is still open from the previous exercise.</a:t>
            </a:r>
          </a:p>
          <a:p>
            <a:pPr lvl="1" rtl="0"/>
            <a:r>
              <a:rPr lang="en-US" sz="2000" b="0" i="0" u="none" strike="noStrike" baseline="0" smtClean="0">
                <a:latin typeface="Segoe"/>
                <a:ea typeface="ＭＳ ゴシック"/>
              </a:rPr>
              <a:t>Go to </a:t>
            </a:r>
            <a:r>
              <a:rPr lang="en-US" sz="2000" b="1" i="0" u="none" strike="noStrike" baseline="0" smtClean="0">
                <a:latin typeface="Segoe"/>
                <a:ea typeface="ＭＳ ゴシック"/>
              </a:rPr>
              <a:t>slide 5</a:t>
            </a:r>
            <a:r>
              <a:rPr lang="en-US" sz="2000" b="0" i="0" u="none" strike="noStrike" baseline="0" smtClean="0">
                <a:latin typeface="Times New Roman"/>
                <a:ea typeface="ＭＳ ゴシック"/>
              </a:rPr>
              <a:t>.</a:t>
            </a:r>
          </a:p>
          <a:p>
            <a:pPr lvl="1" rtl="0"/>
            <a:r>
              <a:rPr lang="en-US" sz="2000" b="0" i="0" u="none" strike="noStrike" baseline="0" smtClean="0">
                <a:latin typeface="Segoe"/>
                <a:ea typeface="ＭＳ ゴシック"/>
              </a:rPr>
              <a:t>Click the </a:t>
            </a:r>
            <a:r>
              <a:rPr lang="en-US" sz="2000" b="1" i="0" u="none" strike="noStrike" baseline="0" smtClean="0">
                <a:latin typeface="Segoe"/>
                <a:ea typeface="ＭＳ ゴシック"/>
              </a:rPr>
              <a:t>Shapes</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button on the </a:t>
            </a:r>
            <a:br>
              <a:rPr lang="en-US" sz="2000" b="0" i="0" u="none" strike="noStrike" baseline="0" smtClean="0">
                <a:latin typeface="Segoe"/>
                <a:ea typeface="ＭＳ ゴシック"/>
              </a:rPr>
            </a:br>
            <a:r>
              <a:rPr lang="en-US" sz="2000" b="0" i="0" u="none" strike="noStrike" baseline="0" smtClean="0">
                <a:latin typeface="Segoe"/>
                <a:ea typeface="ＭＳ ゴシック"/>
              </a:rPr>
              <a:t>Insert tab to </a:t>
            </a:r>
            <a:br>
              <a:rPr lang="en-US" sz="2000" b="0" i="0" u="none" strike="noStrike" baseline="0" smtClean="0">
                <a:latin typeface="Segoe"/>
                <a:ea typeface="ＭＳ ゴシック"/>
              </a:rPr>
            </a:br>
            <a:r>
              <a:rPr lang="en-US" sz="2000" b="0" i="0" u="none" strike="noStrike" baseline="0" smtClean="0">
                <a:latin typeface="Segoe"/>
                <a:ea typeface="ＭＳ ゴシック"/>
              </a:rPr>
              <a:t>display a gallery </a:t>
            </a:r>
            <a:br>
              <a:rPr lang="en-US" sz="2000" b="0" i="0" u="none" strike="noStrike" baseline="0" smtClean="0">
                <a:latin typeface="Segoe"/>
                <a:ea typeface="ＭＳ ゴシック"/>
              </a:rPr>
            </a:br>
            <a:r>
              <a:rPr lang="en-US" sz="2000" b="0" i="0" u="none" strike="noStrike" baseline="0" smtClean="0">
                <a:latin typeface="Segoe"/>
                <a:ea typeface="ＭＳ ゴシック"/>
              </a:rPr>
              <a:t>of drawing shapes.</a:t>
            </a:r>
          </a:p>
          <a:p>
            <a:pPr lvl="1"/>
            <a:r>
              <a:rPr lang="en-US" sz="2000">
                <a:latin typeface="Segoe"/>
                <a:ea typeface="ＭＳ ゴシック"/>
              </a:rPr>
              <a:t>Click the </a:t>
            </a:r>
            <a:r>
              <a:rPr lang="en-US" sz="2000" b="1">
                <a:latin typeface="Segoe"/>
                <a:ea typeface="ＭＳ ゴシック"/>
              </a:rPr>
              <a:t>Action </a:t>
            </a:r>
            <a:br>
              <a:rPr lang="en-US" sz="2000" b="1">
                <a:latin typeface="Segoe"/>
                <a:ea typeface="ＭＳ ゴシック"/>
              </a:rPr>
            </a:br>
            <a:r>
              <a:rPr lang="en-US" sz="2000" b="1">
                <a:latin typeface="Segoe"/>
                <a:ea typeface="ＭＳ ゴシック"/>
              </a:rPr>
              <a:t>Button: Inform-</a:t>
            </a:r>
            <a:br>
              <a:rPr lang="en-US" sz="2000" b="1">
                <a:latin typeface="Segoe"/>
                <a:ea typeface="ＭＳ ゴシック"/>
              </a:rPr>
            </a:br>
            <a:r>
              <a:rPr lang="en-US" sz="2000" b="1">
                <a:latin typeface="Segoe"/>
                <a:ea typeface="ＭＳ ゴシック"/>
              </a:rPr>
              <a:t>ation</a:t>
            </a:r>
            <a:r>
              <a:rPr lang="en-US" sz="2000">
                <a:latin typeface="Segoe"/>
                <a:ea typeface="ＭＳ ゴシック"/>
              </a:rPr>
              <a:t> shape (in </a:t>
            </a:r>
            <a:br>
              <a:rPr lang="en-US" sz="2000">
                <a:latin typeface="Segoe"/>
                <a:ea typeface="ＭＳ ゴシック"/>
              </a:rPr>
            </a:br>
            <a:r>
              <a:rPr lang="en-US" sz="2000">
                <a:latin typeface="Segoe"/>
                <a:ea typeface="ＭＳ ゴシック"/>
              </a:rPr>
              <a:t>the middle of the last row of shapes in the Action Buttons section, above).</a:t>
            </a:r>
          </a:p>
          <a:p>
            <a:pPr lvl="1" rtl="0"/>
            <a:endParaRPr lang="en-US"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pic>
        <p:nvPicPr>
          <p:cNvPr id="7" name="Picture 6" descr="04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1981200"/>
            <a:ext cx="4894789" cy="3081343"/>
          </a:xfrm>
          <a:prstGeom prst="rect">
            <a:avLst/>
          </a:prstGeom>
        </p:spPr>
      </p:pic>
    </p:spTree>
    <p:extLst>
      <p:ext uri="{BB962C8B-B14F-4D97-AF65-F5344CB8AC3E}">
        <p14:creationId xmlns:p14="http://schemas.microsoft.com/office/powerpoint/2010/main" val="901916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an Action to a Slide</a:t>
            </a:r>
          </a:p>
        </p:txBody>
      </p:sp>
      <p:sp>
        <p:nvSpPr>
          <p:cNvPr id="3" name="Text Placeholder 2"/>
          <p:cNvSpPr>
            <a:spLocks noGrp="1"/>
          </p:cNvSpPr>
          <p:nvPr>
            <p:ph type="body" idx="1"/>
          </p:nvPr>
        </p:nvSpPr>
        <p:spPr/>
        <p:txBody>
          <a:bodyPr/>
          <a:lstStyle/>
          <a:p>
            <a:pPr lvl="1">
              <a:buFont typeface="+mj-lt"/>
              <a:buAutoNum type="arabicPeriod" startAt="4"/>
            </a:pPr>
            <a:r>
              <a:rPr lang="en-US" sz="2000">
                <a:latin typeface="Segoe"/>
                <a:ea typeface="ＭＳ ゴシック"/>
              </a:rPr>
              <a:t>The pointer changes to a crosshair. Click near the </a:t>
            </a:r>
            <a:r>
              <a:rPr lang="en-US" sz="2000" b="1">
                <a:latin typeface="Segoe"/>
                <a:ea typeface="ＭＳ ゴシック"/>
              </a:rPr>
              <a:t>bottom right corner</a:t>
            </a:r>
            <a:r>
              <a:rPr lang="en-US" sz="2000">
                <a:latin typeface="Segoe"/>
                <a:ea typeface="ＭＳ ゴシック"/>
              </a:rPr>
              <a:t> of the slide to draw the button there at its default size. As soon as you release the mouse button, the Action Settings dialog box opens.</a:t>
            </a:r>
          </a:p>
          <a:p>
            <a:pPr lvl="1" rtl="0">
              <a:buAutoNum type="arabicPeriod" startAt="4"/>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Hyperlink to,</a:t>
            </a:r>
            <a:r>
              <a:rPr lang="en-US" sz="2000" b="0" i="0" u="none" strike="noStrike" baseline="0" smtClean="0">
                <a:latin typeface="Segoe"/>
                <a:ea typeface="ＭＳ ゴシック"/>
              </a:rPr>
              <a:t> and then </a:t>
            </a:r>
            <a:br>
              <a:rPr lang="en-US" sz="2000" b="0" i="0" u="none" strike="noStrike" baseline="0" smtClean="0">
                <a:latin typeface="Segoe"/>
                <a:ea typeface="ＭＳ ゴシック"/>
              </a:rPr>
            </a:b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drop-down arrow</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of the text box below it.</a:t>
            </a:r>
          </a:p>
          <a:p>
            <a:pPr lvl="1" rtl="0">
              <a:buAutoNum type="arabicPeriod" startAt="4"/>
            </a:pPr>
            <a:r>
              <a:rPr lang="en-US" sz="2000" b="0" i="0" u="none" strike="noStrike" baseline="0" smtClean="0">
                <a:latin typeface="Segoe"/>
                <a:ea typeface="ＭＳ ゴシック"/>
              </a:rPr>
              <a:t>Scroll to the </a:t>
            </a:r>
            <a:r>
              <a:rPr lang="en-US" sz="2000" b="1" i="0" u="none" strike="noStrike" baseline="0" smtClean="0">
                <a:latin typeface="Segoe"/>
                <a:ea typeface="ＭＳ ゴシック"/>
              </a:rPr>
              <a:t>bottom</a:t>
            </a:r>
            <a:r>
              <a:rPr lang="en-US" sz="2000" b="0" i="0" u="none" strike="noStrike" baseline="0" smtClean="0">
                <a:latin typeface="Segoe"/>
                <a:ea typeface="ＭＳ ゴシック"/>
              </a:rPr>
              <a:t> of the </a:t>
            </a:r>
            <a:br>
              <a:rPr lang="en-US" sz="2000" b="0" i="0" u="none" strike="noStrike" baseline="0" smtClean="0">
                <a:latin typeface="Segoe"/>
                <a:ea typeface="ＭＳ ゴシック"/>
              </a:rPr>
            </a:br>
            <a:r>
              <a:rPr lang="en-US" sz="2000" b="0" i="0" u="none" strike="noStrike" baseline="0" smtClean="0">
                <a:latin typeface="Segoe"/>
                <a:ea typeface="ＭＳ ゴシック"/>
              </a:rPr>
              <a:t>list of possible link targets </a:t>
            </a:r>
            <a:br>
              <a:rPr lang="en-US" sz="2000" b="0" i="0" u="none" strike="noStrike" baseline="0" smtClean="0">
                <a:latin typeface="Segoe"/>
                <a:ea typeface="ＭＳ ゴシック"/>
              </a:rPr>
            </a:br>
            <a:r>
              <a:rPr lang="en-US" sz="2000" b="0" i="0" u="none" strike="noStrike" baseline="0" smtClean="0">
                <a:latin typeface="Segoe"/>
                <a:ea typeface="ＭＳ ゴシック"/>
              </a:rPr>
              <a:t>and click </a:t>
            </a:r>
            <a:r>
              <a:rPr lang="en-US" sz="2000" b="1" i="0" u="none" strike="noStrike" baseline="0" smtClean="0">
                <a:latin typeface="Segoe"/>
                <a:ea typeface="ＭＳ ゴシック"/>
              </a:rPr>
              <a:t>Other File</a:t>
            </a:r>
            <a:r>
              <a:rPr lang="en-US" sz="2000" b="0" i="0" u="none" strike="noStrike" baseline="0" smtClean="0">
                <a:latin typeface="Segoe"/>
                <a:ea typeface="ＭＳ ゴシック"/>
              </a:rPr>
              <a:t> (right). </a:t>
            </a:r>
            <a:br>
              <a:rPr lang="en-US" sz="2000" b="0" i="0" u="none" strike="noStrike" baseline="0" smtClean="0">
                <a:latin typeface="Segoe"/>
                <a:ea typeface="ＭＳ ゴシック"/>
              </a:rPr>
            </a:br>
            <a:r>
              <a:rPr lang="en-US" sz="2000" b="0" i="0" u="none" strike="noStrike" baseline="0" smtClean="0">
                <a:latin typeface="Segoe"/>
                <a:ea typeface="ＭＳ ゴシック"/>
              </a:rPr>
              <a:t>The Hyperlink to Other File </a:t>
            </a:r>
            <a:br>
              <a:rPr lang="en-US" sz="2000" b="0" i="0" u="none" strike="noStrike" baseline="0" smtClean="0">
                <a:latin typeface="Segoe"/>
                <a:ea typeface="ＭＳ ゴシック"/>
              </a:rPr>
            </a:br>
            <a:r>
              <a:rPr lang="en-US" sz="2000" b="0" i="0" u="none" strike="noStrike" baseline="0" smtClean="0">
                <a:latin typeface="Segoe"/>
                <a:ea typeface="ＭＳ ゴシック"/>
              </a:rPr>
              <a:t>dialog box opens.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32</a:t>
            </a:fld>
            <a:endParaRPr lang="en-US" dirty="0"/>
          </a:p>
        </p:txBody>
      </p:sp>
      <p:pic>
        <p:nvPicPr>
          <p:cNvPr id="7" name="Picture 6" descr="04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9134" y="2667000"/>
            <a:ext cx="3638528" cy="2778618"/>
          </a:xfrm>
          <a:prstGeom prst="rect">
            <a:avLst/>
          </a:prstGeom>
        </p:spPr>
      </p:pic>
    </p:spTree>
    <p:extLst>
      <p:ext uri="{BB962C8B-B14F-4D97-AF65-F5344CB8AC3E}">
        <p14:creationId xmlns:p14="http://schemas.microsoft.com/office/powerpoint/2010/main" val="89607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an Action to a Slide</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Navigate to the </a:t>
            </a:r>
            <a:r>
              <a:rPr lang="en-US" b="1" i="0" u="none" strike="noStrike" baseline="0" smtClean="0">
                <a:latin typeface="Segoe"/>
                <a:ea typeface="ＭＳ ゴシック"/>
              </a:rPr>
              <a:t>data files</a:t>
            </a:r>
            <a:r>
              <a:rPr lang="en-US" b="0" i="0" u="none" strike="noStrike" baseline="0" smtClean="0">
                <a:latin typeface="Segoe"/>
                <a:ea typeface="ＭＳ ゴシック"/>
              </a:rPr>
              <a:t> for this lesson, click the </a:t>
            </a:r>
            <a:r>
              <a:rPr lang="en-US" b="1" i="1" u="none" strike="noStrike" baseline="0" smtClean="0">
                <a:latin typeface="Segoe"/>
                <a:ea typeface="ＭＳ ゴシック"/>
              </a:rPr>
              <a:t>Service Fees</a:t>
            </a:r>
            <a:r>
              <a:rPr lang="en-US" b="0" i="0" u="none" strike="noStrike" baseline="0" smtClean="0">
                <a:latin typeface="Segoe"/>
                <a:ea typeface="ＭＳ ゴシック"/>
              </a:rPr>
              <a:t> file, and then click </a:t>
            </a:r>
            <a:r>
              <a:rPr lang="en-US" b="1" i="0" u="none" strike="noStrike" baseline="0" smtClean="0">
                <a:latin typeface="Segoe"/>
                <a:ea typeface="ＭＳ ゴシック"/>
              </a:rPr>
              <a:t>OK</a:t>
            </a:r>
            <a:r>
              <a:rPr lang="en-US" b="0" i="0" u="none" strike="noStrike" baseline="0" smtClean="0">
                <a:latin typeface="Segoe"/>
                <a:ea typeface="ＭＳ ゴシック"/>
              </a:rPr>
              <a:t> to apply your selection and return to the Action Settings dialog box.</a:t>
            </a:r>
          </a:p>
          <a:p>
            <a:pPr lvl="1" rtl="0">
              <a:buAutoNum type="arabicPeriod" startAt="7"/>
            </a:pPr>
            <a:r>
              <a:rPr lang="en-US" b="0" i="0" u="none" strike="noStrike" baseline="0" smtClean="0">
                <a:latin typeface="Segoe"/>
                <a:ea typeface="ＭＳ ゴシック"/>
              </a:rPr>
              <a:t>Click </a:t>
            </a:r>
            <a:r>
              <a:rPr lang="en-US" b="1" i="0" u="none" strike="noStrike" baseline="0" smtClean="0">
                <a:latin typeface="Segoe"/>
                <a:ea typeface="ＭＳ ゴシック"/>
              </a:rPr>
              <a:t>OK</a:t>
            </a:r>
            <a:r>
              <a:rPr lang="en-US" b="0" i="0" u="none" strike="noStrike" baseline="0" smtClean="0">
                <a:latin typeface="Segoe"/>
                <a:ea typeface="ＭＳ ゴシック"/>
              </a:rPr>
              <a:t> again to close the Action Settings dialog box.</a:t>
            </a:r>
          </a:p>
          <a:p>
            <a:pPr lvl="1" rtl="0">
              <a:buAutoNum type="arabicPeriod" startAt="7"/>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spTree>
    <p:extLst>
      <p:ext uri="{BB962C8B-B14F-4D97-AF65-F5344CB8AC3E}">
        <p14:creationId xmlns:p14="http://schemas.microsoft.com/office/powerpoint/2010/main" val="790806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Test Links in a Slide Show</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a:t>
            </a:r>
            <a:r>
              <a:rPr lang="en-US" b="0" i="0" u="none" strike="noStrike" baseline="0" smtClean="0">
                <a:solidFill>
                  <a:srgbClr val="000000"/>
                </a:solidFill>
                <a:latin typeface="Segoe"/>
                <a:ea typeface="ＭＳ ゴシック"/>
              </a:rPr>
              <a:t> the </a:t>
            </a:r>
            <a:r>
              <a:rPr lang="en-US" b="1" i="1" u="none" strike="noStrike" baseline="0" smtClean="0">
                <a:solidFill>
                  <a:srgbClr val="000000"/>
                </a:solidFill>
                <a:latin typeface="Segoe"/>
                <a:ea typeface="ＭＳ ゴシック"/>
              </a:rPr>
              <a:t>Special Events Final</a:t>
            </a:r>
            <a:r>
              <a:rPr lang="en-US" b="0" i="0" u="none" strike="noStrike" baseline="0" smtClean="0">
                <a:solidFill>
                  <a:srgbClr val="000000"/>
                </a:solidFill>
                <a:latin typeface="Segoe"/>
                <a:ea typeface="ＭＳ ゴシック"/>
              </a:rPr>
              <a:t> presentation that is still open from the previous exercise.</a:t>
            </a:r>
          </a:p>
          <a:p>
            <a:pPr lvl="1" rtl="0"/>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presentation and then press </a:t>
            </a:r>
            <a:r>
              <a:rPr lang="en-US" b="1" i="0" u="none" strike="noStrike" baseline="0" smtClean="0">
                <a:solidFill>
                  <a:srgbClr val="000000"/>
                </a:solidFill>
                <a:latin typeface="Segoe"/>
                <a:ea typeface="ＭＳ ゴシック"/>
              </a:rPr>
              <a:t>F5</a:t>
            </a:r>
            <a:r>
              <a:rPr lang="en-US" b="0" i="0" u="none" strike="noStrike" baseline="0" smtClean="0">
                <a:solidFill>
                  <a:srgbClr val="000000"/>
                </a:solidFill>
                <a:latin typeface="Segoe"/>
                <a:ea typeface="ＭＳ ゴシック"/>
              </a:rPr>
              <a:t> to start the slide show from slide 1.</a:t>
            </a:r>
          </a:p>
          <a:p>
            <a:pPr lvl="1" rtl="0"/>
            <a:r>
              <a:rPr lang="en-US" b="0" i="0" u="none" strike="noStrike" baseline="0" smtClean="0">
                <a:solidFill>
                  <a:srgbClr val="000000"/>
                </a:solidFill>
                <a:latin typeface="Segoe"/>
                <a:ea typeface="ＭＳ ゴシック"/>
              </a:rPr>
              <a:t>On slide 1, click the underlined </a:t>
            </a:r>
            <a:r>
              <a:rPr lang="en-US" b="1" i="0" u="none" strike="noStrike" baseline="0" smtClean="0">
                <a:solidFill>
                  <a:srgbClr val="000000"/>
                </a:solidFill>
                <a:latin typeface="Segoe"/>
                <a:ea typeface="ＭＳ ゴシック"/>
              </a:rPr>
              <a:t>Southridge Video</a:t>
            </a:r>
            <a:r>
              <a:rPr lang="en-US" b="0" i="0" u="none" strike="noStrike" baseline="0" smtClean="0">
                <a:solidFill>
                  <a:srgbClr val="000000"/>
                </a:solidFill>
                <a:latin typeface="Segoe"/>
                <a:ea typeface="ＭＳ ゴシック"/>
              </a:rPr>
              <a:t> text. The show jumps to slide 6.</a:t>
            </a:r>
          </a:p>
          <a:p>
            <a:pPr lvl="1" rtl="0"/>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Right-click</a:t>
            </a:r>
            <a:r>
              <a:rPr lang="en-US" b="0" i="0" u="none" strike="noStrike" baseline="0" smtClean="0">
                <a:solidFill>
                  <a:srgbClr val="000000"/>
                </a:solidFill>
                <a:latin typeface="Segoe"/>
                <a:ea typeface="ＭＳ ゴシック"/>
              </a:rPr>
              <a:t>, and on the menu that appears, choose </a:t>
            </a:r>
            <a:r>
              <a:rPr lang="en-US" b="1" i="0" u="none" strike="noStrike" baseline="0" smtClean="0">
                <a:solidFill>
                  <a:srgbClr val="000000"/>
                </a:solidFill>
                <a:latin typeface="Segoe"/>
                <a:ea typeface="ＭＳ ゴシック"/>
              </a:rPr>
              <a:t>Last Viewed</a:t>
            </a:r>
            <a:r>
              <a:rPr lang="en-US" b="0" i="0" u="none" strike="noStrike" baseline="0" smtClean="0">
                <a:solidFill>
                  <a:srgbClr val="000000"/>
                </a:solidFill>
                <a:latin typeface="Segoe"/>
                <a:ea typeface="ＭＳ ゴシック"/>
              </a:rPr>
              <a:t> to return to slide 1.</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spTree>
    <p:extLst>
      <p:ext uri="{BB962C8B-B14F-4D97-AF65-F5344CB8AC3E}">
        <p14:creationId xmlns:p14="http://schemas.microsoft.com/office/powerpoint/2010/main" val="3824640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Test Links in a Slide Show</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Click the </a:t>
            </a:r>
            <a:r>
              <a:rPr lang="en-US" b="1" i="0" u="none" strike="noStrike" baseline="0" smtClean="0">
                <a:latin typeface="Segoe"/>
                <a:ea typeface="ＭＳ ゴシック"/>
              </a:rPr>
              <a:t>mouse button</a:t>
            </a:r>
            <a:r>
              <a:rPr lang="en-US" b="0" i="0" u="none" strike="noStrike" baseline="0" smtClean="0">
                <a:latin typeface="Segoe"/>
                <a:ea typeface="ＭＳ ゴシック"/>
              </a:rPr>
              <a:t> three times to advance to slide 4, and then click the </a:t>
            </a:r>
            <a:r>
              <a:rPr lang="en-US" b="1" i="0" u="none" strike="noStrike" baseline="0" smtClean="0">
                <a:latin typeface="Segoe"/>
                <a:ea typeface="ＭＳ ゴシック"/>
              </a:rPr>
              <a:t>photo</a:t>
            </a:r>
            <a:r>
              <a:rPr lang="en-US" b="0" i="0" u="none" strike="noStrike" baseline="0" smtClean="0">
                <a:latin typeface="Segoe"/>
                <a:ea typeface="ＭＳ ゴシック"/>
              </a:rPr>
              <a:t>. The show jumps to slide 6.</a:t>
            </a:r>
          </a:p>
          <a:p>
            <a:pPr lvl="1" rtl="0">
              <a:buAutoNum type="arabicPeriod" startAt="4"/>
            </a:pPr>
            <a:r>
              <a:rPr lang="en-US" i="0" u="none" strike="noStrike" baseline="0" smtClean="0">
                <a:latin typeface="Segoe"/>
                <a:ea typeface="ＭＳ ゴシック"/>
              </a:rPr>
              <a:t> </a:t>
            </a:r>
            <a:r>
              <a:rPr lang="en-US" b="1" i="0" u="none" strike="noStrike" baseline="0" smtClean="0">
                <a:latin typeface="Segoe"/>
                <a:ea typeface="ＭＳ ゴシック"/>
              </a:rPr>
              <a:t>Right-click</a:t>
            </a:r>
            <a:r>
              <a:rPr lang="en-US" b="0" i="0" u="none" strike="noStrike" baseline="0" smtClean="0">
                <a:latin typeface="Segoe"/>
                <a:ea typeface="ＭＳ ゴシック"/>
              </a:rPr>
              <a:t>, and on the menu that appears, choose </a:t>
            </a:r>
            <a:r>
              <a:rPr lang="en-US" b="1" i="0" u="none" strike="noStrike" baseline="0" smtClean="0">
                <a:latin typeface="Segoe"/>
                <a:ea typeface="ＭＳ ゴシック"/>
              </a:rPr>
              <a:t>Last Viewed</a:t>
            </a:r>
            <a:r>
              <a:rPr lang="en-US" b="0" i="0" u="none" strike="noStrike" baseline="0" smtClean="0">
                <a:latin typeface="Segoe"/>
                <a:ea typeface="ＭＳ ゴシック"/>
              </a:rPr>
              <a:t> to return to slide 4.</a:t>
            </a:r>
          </a:p>
          <a:p>
            <a:pPr lvl="1" rtl="0">
              <a:buAutoNum type="arabicPeriod" startAt="4"/>
            </a:pPr>
            <a:r>
              <a:rPr lang="en-US" b="0" i="0" u="none" strike="noStrike" baseline="0" smtClean="0">
                <a:latin typeface="Segoe"/>
                <a:ea typeface="ＭＳ ゴシック"/>
              </a:rPr>
              <a:t>Click the </a:t>
            </a:r>
            <a:r>
              <a:rPr lang="en-US" b="1" i="0" u="none" strike="noStrike" baseline="0" smtClean="0">
                <a:latin typeface="Segoe"/>
                <a:ea typeface="ＭＳ ゴシック"/>
              </a:rPr>
              <a:t>mouse button</a:t>
            </a:r>
            <a:r>
              <a:rPr lang="en-US" b="0" i="0" u="none" strike="noStrike" baseline="0" smtClean="0">
                <a:latin typeface="Segoe"/>
                <a:ea typeface="ＭＳ ゴシック"/>
              </a:rPr>
              <a:t> to advance to slide 5, and then click the </a:t>
            </a:r>
            <a:r>
              <a:rPr lang="en-US" b="1" i="0" u="none" strike="noStrike" baseline="0" smtClean="0">
                <a:latin typeface="Segoe"/>
                <a:ea typeface="ＭＳ ゴシック"/>
              </a:rPr>
              <a:t>Information</a:t>
            </a:r>
            <a:r>
              <a:rPr lang="en-US" b="0" i="0" u="none" strike="noStrike" baseline="0" smtClean="0">
                <a:latin typeface="Segoe"/>
                <a:ea typeface="ＭＳ ゴシック"/>
              </a:rPr>
              <a:t> </a:t>
            </a:r>
            <a:r>
              <a:rPr lang="en-US" b="1" i="0" u="none" strike="noStrike" baseline="0" smtClean="0">
                <a:latin typeface="Segoe"/>
                <a:ea typeface="ＭＳ ゴシック"/>
              </a:rPr>
              <a:t>button</a:t>
            </a:r>
            <a:r>
              <a:rPr lang="en-US" b="0" i="0" u="none" strike="noStrike" baseline="0" smtClean="0">
                <a:latin typeface="Segoe"/>
                <a:ea typeface="ＭＳ ゴシック"/>
              </a:rPr>
              <a:t>. If a security warning appears, click </a:t>
            </a:r>
            <a:r>
              <a:rPr lang="en-US" b="1" i="0" u="none" strike="noStrike" baseline="0" smtClean="0">
                <a:latin typeface="Segoe"/>
                <a:ea typeface="ＭＳ ゴシック"/>
              </a:rPr>
              <a:t>Yes</a:t>
            </a:r>
            <a:r>
              <a:rPr lang="en-US" b="0" i="0" u="none" strike="noStrike" baseline="0" smtClean="0">
                <a:latin typeface="Segoe"/>
                <a:ea typeface="ＭＳ ゴシック"/>
              </a:rPr>
              <a:t> to continue. A spreadsheet opens in Excel.</a:t>
            </a:r>
          </a:p>
          <a:p>
            <a:pPr lvl="1" rtl="0">
              <a:buAutoNum type="arabicPeriod" startAt="4"/>
            </a:pPr>
            <a:r>
              <a:rPr lang="en-US" i="0" u="none" strike="noStrike" baseline="0" smtClean="0">
                <a:latin typeface="Segoe"/>
                <a:ea typeface="ＭＳ ゴシック"/>
              </a:rPr>
              <a:t> </a:t>
            </a:r>
            <a:r>
              <a:rPr lang="en-US" b="1" i="0" u="none" strike="noStrike" baseline="0" smtClean="0">
                <a:latin typeface="Segoe"/>
                <a:ea typeface="ＭＳ ゴシック"/>
              </a:rPr>
              <a:t>CLOSE</a:t>
            </a:r>
            <a:r>
              <a:rPr lang="en-US" b="0" i="0" u="none" strike="noStrike" baseline="0" smtClean="0">
                <a:latin typeface="Segoe"/>
                <a:ea typeface="ＭＳ ゴシック"/>
              </a:rPr>
              <a:t> Excel without making or saving any changes.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spTree>
    <p:extLst>
      <p:ext uri="{BB962C8B-B14F-4D97-AF65-F5344CB8AC3E}">
        <p14:creationId xmlns:p14="http://schemas.microsoft.com/office/powerpoint/2010/main" val="3395713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Test Links in a Slide Show</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latin typeface="Segoe"/>
                <a:ea typeface="ＭＳ ゴシック"/>
              </a:rPr>
              <a:t>If the slide show is not active (full screen), switch back to it using the </a:t>
            </a:r>
            <a:r>
              <a:rPr lang="en-US" b="1" i="0" u="none" strike="noStrike" baseline="0" smtClean="0">
                <a:latin typeface="Segoe"/>
                <a:ea typeface="ＭＳ ゴシック"/>
              </a:rPr>
              <a:t>Windows</a:t>
            </a:r>
            <a:r>
              <a:rPr lang="en-US" b="0" i="0" u="none" strike="noStrike" baseline="0" smtClean="0">
                <a:latin typeface="Segoe"/>
                <a:ea typeface="ＭＳ ゴシック"/>
              </a:rPr>
              <a:t> taskbar.</a:t>
            </a:r>
          </a:p>
          <a:p>
            <a:pPr lvl="1" rtl="0">
              <a:buAutoNum type="arabicPeriod" startAt="8"/>
            </a:pPr>
            <a:r>
              <a:rPr lang="en-US" b="0" i="0" u="none" strike="noStrike" baseline="0" smtClean="0">
                <a:latin typeface="Segoe"/>
                <a:ea typeface="ＭＳ ゴシック"/>
              </a:rPr>
              <a:t>Press </a:t>
            </a:r>
            <a:r>
              <a:rPr lang="en-US" b="1" i="0" u="none" strike="noStrike" baseline="0" smtClean="0">
                <a:latin typeface="Segoe"/>
                <a:ea typeface="ＭＳ ゴシック"/>
              </a:rPr>
              <a:t>Esc</a:t>
            </a:r>
            <a:r>
              <a:rPr lang="en-US" b="0" i="0" u="none" strike="noStrike" baseline="0" smtClean="0">
                <a:latin typeface="Segoe"/>
                <a:ea typeface="ＭＳ ゴシック"/>
              </a:rPr>
              <a:t> to end the slide show or click one more time.</a:t>
            </a:r>
          </a:p>
          <a:p>
            <a:pPr lvl="1" rtl="0">
              <a:buAutoNum type="arabicPeriod" startAt="8"/>
            </a:pPr>
            <a:r>
              <a:rPr lang="en-US" i="0" u="none" strike="noStrike" baseline="0" smtClean="0">
                <a:latin typeface="Segoe"/>
                <a:ea typeface="ＭＳ ゴシック"/>
              </a:rPr>
              <a:t> </a:t>
            </a:r>
            <a:r>
              <a:rPr lang="en-US" b="1" i="0" u="none" strike="noStrike" baseline="0" smtClean="0">
                <a:latin typeface="Segoe"/>
                <a:ea typeface="ＭＳ ゴシック"/>
              </a:rPr>
              <a:t>CLOSE</a:t>
            </a:r>
            <a:r>
              <a:rPr lang="en-US" b="0" i="0" u="none" strike="noStrike" baseline="0" smtClean="0">
                <a:latin typeface="Segoe"/>
                <a:ea typeface="ＭＳ ゴシック"/>
              </a:rPr>
              <a:t> the presentation, saving your changes to it.</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PowerPoint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spTree>
    <p:extLst>
      <p:ext uri="{BB962C8B-B14F-4D97-AF65-F5344CB8AC3E}">
        <p14:creationId xmlns:p14="http://schemas.microsoft.com/office/powerpoint/2010/main" val="2098113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Sections</a:t>
            </a:r>
          </a:p>
        </p:txBody>
      </p:sp>
      <p:sp>
        <p:nvSpPr>
          <p:cNvPr id="3" name="Text Placeholder 2"/>
          <p:cNvSpPr>
            <a:spLocks noGrp="1"/>
          </p:cNvSpPr>
          <p:nvPr>
            <p:ph type="body" idx="1"/>
          </p:nvPr>
        </p:nvSpPr>
        <p:spPr/>
        <p:txBody>
          <a:bodyPr/>
          <a:lstStyle/>
          <a:p>
            <a:pPr lvl="0" rtl="0"/>
            <a:r>
              <a:rPr lang="en-US" sz="2000" b="1" i="0" u="none" strike="noStrike" baseline="0" smtClean="0">
                <a:solidFill>
                  <a:srgbClr val="000000"/>
                </a:solidFill>
                <a:latin typeface="Segoe"/>
                <a:ea typeface="ＭＳ ゴシック"/>
              </a:rPr>
              <a:t>USE</a:t>
            </a:r>
            <a:r>
              <a:rPr lang="en-US" sz="2000" b="0" i="0" u="none" strike="noStrike" baseline="0" smtClean="0">
                <a:solidFill>
                  <a:srgbClr val="000000"/>
                </a:solidFill>
                <a:latin typeface="Segoe"/>
                <a:ea typeface="ＭＳ ゴシック"/>
              </a:rPr>
              <a:t> the </a:t>
            </a:r>
            <a:r>
              <a:rPr lang="en-US" sz="2000" b="1" i="1" u="none" strike="noStrike" baseline="0" smtClean="0">
                <a:solidFill>
                  <a:srgbClr val="000000"/>
                </a:solidFill>
                <a:latin typeface="Segoe"/>
                <a:ea typeface="ＭＳ ゴシック"/>
              </a:rPr>
              <a:t>Blue Yonder Introduction</a:t>
            </a:r>
            <a:r>
              <a:rPr lang="en-US" sz="2000" b="0" i="0" u="none" strike="noStrike" baseline="0" smtClean="0">
                <a:solidFill>
                  <a:srgbClr val="000000"/>
                </a:solidFill>
                <a:latin typeface="Segoe"/>
                <a:ea typeface="ＭＳ ゴシック"/>
              </a:rPr>
              <a:t> presentation.</a:t>
            </a:r>
          </a:p>
          <a:p>
            <a:pPr lvl="1" rtl="0"/>
            <a:r>
              <a:rPr lang="en-US" sz="2000" b="0" i="0" u="none" strike="noStrike" baseline="0" smtClean="0">
                <a:solidFill>
                  <a:srgbClr val="000000"/>
                </a:solidFill>
                <a:latin typeface="Segoe"/>
                <a:ea typeface="ＭＳ ゴシック"/>
              </a:rPr>
              <a:t>Locate and open the </a:t>
            </a:r>
            <a:r>
              <a:rPr lang="en-US" sz="2000" b="1" i="1" u="none" strike="noStrike" baseline="0" smtClean="0">
                <a:solidFill>
                  <a:srgbClr val="000000"/>
                </a:solidFill>
                <a:latin typeface="Segoe"/>
                <a:ea typeface="ＭＳ ゴシック"/>
              </a:rPr>
              <a:t>Blue </a:t>
            </a:r>
            <a:br>
              <a:rPr lang="en-US" sz="2000" b="1" i="1" u="none" strike="noStrike" baseline="0" smtClean="0">
                <a:solidFill>
                  <a:srgbClr val="000000"/>
                </a:solidFill>
                <a:latin typeface="Segoe"/>
                <a:ea typeface="ＭＳ ゴシック"/>
              </a:rPr>
            </a:br>
            <a:r>
              <a:rPr lang="en-US" sz="2000" b="1" i="1" u="none" strike="noStrike" baseline="0" smtClean="0">
                <a:solidFill>
                  <a:srgbClr val="000000"/>
                </a:solidFill>
                <a:latin typeface="Segoe"/>
                <a:ea typeface="ＭＳ ゴシック"/>
              </a:rPr>
              <a:t>Yonder Introduction</a:t>
            </a:r>
            <a:r>
              <a:rPr lang="en-US" sz="2000" b="1" i="1" u="none" strike="noStrike" baseline="0" smtClean="0">
                <a:solidFill>
                  <a:srgbClr val="000000"/>
                </a:solidFill>
                <a:latin typeface="ITC Officina Sans Bold"/>
                <a:ea typeface="ＭＳ ゴシック"/>
              </a:rPr>
              <a:t> </a:t>
            </a:r>
            <a:br>
              <a:rPr lang="en-US" sz="2000" b="1" i="1" u="none" strike="noStrike" baseline="0" smtClean="0">
                <a:solidFill>
                  <a:srgbClr val="000000"/>
                </a:solidFill>
                <a:latin typeface="ITC Officina Sans Bold"/>
                <a:ea typeface="ＭＳ ゴシック"/>
              </a:rPr>
            </a:br>
            <a:r>
              <a:rPr lang="en-US" sz="2000" b="0" i="0" u="none" strike="noStrike" baseline="0" smtClean="0">
                <a:solidFill>
                  <a:srgbClr val="000000"/>
                </a:solidFill>
                <a:latin typeface="Segoe"/>
                <a:ea typeface="ＭＳ ゴシック"/>
              </a:rPr>
              <a:t>presentation and save it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as </a:t>
            </a:r>
            <a:r>
              <a:rPr lang="en-US" sz="2000" b="1" i="1" u="none" strike="noStrike" baseline="0" smtClean="0">
                <a:solidFill>
                  <a:srgbClr val="000000"/>
                </a:solidFill>
                <a:latin typeface="Segoe"/>
                <a:ea typeface="ＭＳ ゴシック"/>
              </a:rPr>
              <a:t>Blue Yonder Sections</a:t>
            </a:r>
            <a:r>
              <a:rPr lang="en-US" sz="2000" b="0" i="0" u="none" strike="noStrike" baseline="0" smtClean="0">
                <a:solidFill>
                  <a:srgbClr val="000000"/>
                </a:solidFill>
                <a:latin typeface="Times New Roman"/>
                <a:ea typeface="ＭＳ ゴシック"/>
              </a:rPr>
              <a:t>.</a:t>
            </a:r>
          </a:p>
          <a:p>
            <a:pPr lvl="1" rtl="0"/>
            <a:r>
              <a:rPr lang="en-US" sz="2000" b="0" i="0" u="none" strike="noStrike" baseline="0" smtClean="0">
                <a:solidFill>
                  <a:srgbClr val="000000"/>
                </a:solidFill>
                <a:latin typeface="Segoe"/>
                <a:ea typeface="ＭＳ ゴシック"/>
              </a:rPr>
              <a:t>Go to </a:t>
            </a:r>
            <a:r>
              <a:rPr lang="en-US" sz="2000" b="1" i="0" u="none" strike="noStrike" baseline="0" smtClean="0">
                <a:solidFill>
                  <a:srgbClr val="000000"/>
                </a:solidFill>
                <a:latin typeface="Segoe"/>
                <a:ea typeface="ＭＳ ゴシック"/>
              </a:rPr>
              <a:t>slide 2</a:t>
            </a:r>
            <a:r>
              <a:rPr lang="en-US" sz="2000" b="0" i="0" u="none" strike="noStrike" baseline="0" smtClean="0">
                <a:solidFill>
                  <a:srgbClr val="000000"/>
                </a:solidFill>
                <a:latin typeface="Segoe"/>
                <a:ea typeface="ＭＳ ゴシック"/>
              </a:rPr>
              <a:t>. In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navigation pane on the left, </a:t>
            </a:r>
            <a:br>
              <a:rPr lang="en-US" sz="2000" b="0"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right-click</a:t>
            </a:r>
            <a:r>
              <a:rPr lang="en-US" sz="2000" b="0" i="0" u="none" strike="noStrike" baseline="0" smtClean="0">
                <a:solidFill>
                  <a:srgbClr val="000000"/>
                </a:solidFill>
                <a:latin typeface="Segoe"/>
                <a:ea typeface="ＭＳ ゴシック"/>
              </a:rPr>
              <a:t> slide 2 and click </a:t>
            </a:r>
            <a:br>
              <a:rPr lang="en-US" sz="2000" b="0"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Add Section</a:t>
            </a:r>
            <a:r>
              <a:rPr lang="en-US" sz="2000" b="0" i="0" u="none" strike="noStrike" baseline="0" smtClean="0">
                <a:solidFill>
                  <a:srgbClr val="000000"/>
                </a:solidFill>
                <a:latin typeface="Segoe"/>
                <a:ea typeface="ＭＳ ゴシック"/>
              </a:rPr>
              <a:t> from the menu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that appears (right). A new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section bar labeled Untitled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Section appears in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Navigation pane above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slide 2, indicating that the new section begins with that slide.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pic>
        <p:nvPicPr>
          <p:cNvPr id="7" name="Picture 6" descr="04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5571" y="1600200"/>
            <a:ext cx="3795029" cy="3860800"/>
          </a:xfrm>
          <a:prstGeom prst="rect">
            <a:avLst/>
          </a:prstGeom>
        </p:spPr>
      </p:pic>
    </p:spTree>
    <p:extLst>
      <p:ext uri="{BB962C8B-B14F-4D97-AF65-F5344CB8AC3E}">
        <p14:creationId xmlns:p14="http://schemas.microsoft.com/office/powerpoint/2010/main" val="119645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Sections</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Go to </a:t>
            </a:r>
            <a:r>
              <a:rPr lang="en-US" b="1" i="0" u="none" strike="noStrike" baseline="0" smtClean="0">
                <a:latin typeface="Segoe"/>
                <a:ea typeface="ＭＳ ゴシック"/>
              </a:rPr>
              <a:t>slide 5</a:t>
            </a:r>
            <a:r>
              <a:rPr lang="en-US" b="0" i="0" u="none" strike="noStrike" baseline="0" smtClean="0">
                <a:latin typeface="Segoe"/>
                <a:ea typeface="ＭＳ ゴシック"/>
              </a:rPr>
              <a:t>. In the Navigation pane, </a:t>
            </a:r>
            <a:r>
              <a:rPr lang="en-US" b="1" i="0" u="none" strike="noStrike" baseline="0" smtClean="0">
                <a:latin typeface="Segoe"/>
                <a:ea typeface="ＭＳ ゴシック"/>
              </a:rPr>
              <a:t>right-click </a:t>
            </a:r>
            <a:r>
              <a:rPr lang="en-US" b="0" i="0" u="none" strike="noStrike" baseline="0" smtClean="0">
                <a:latin typeface="Segoe"/>
                <a:ea typeface="ＭＳ ゴシック"/>
              </a:rPr>
              <a:t>slide 5 and click </a:t>
            </a:r>
            <a:r>
              <a:rPr lang="en-US" b="1" i="0" u="none" strike="noStrike" baseline="0" smtClean="0">
                <a:latin typeface="Segoe"/>
                <a:ea typeface="ＭＳ ゴシック"/>
              </a:rPr>
              <a:t>Add Section</a:t>
            </a:r>
            <a:r>
              <a:rPr lang="en-US" b="0" i="0" u="none" strike="noStrike" baseline="0" smtClean="0">
                <a:latin typeface="Segoe"/>
                <a:ea typeface="ＭＳ ゴシック"/>
              </a:rPr>
              <a:t>. Another new section (also labeled Untitled Section) appears above slide 5 in the Navigation pane. Repeat these </a:t>
            </a:r>
            <a:r>
              <a:rPr lang="en-US" b="1" i="0" u="none" strike="noStrike" baseline="0" smtClean="0">
                <a:latin typeface="Segoe"/>
                <a:ea typeface="ＭＳ ゴシック"/>
              </a:rPr>
              <a:t>actions</a:t>
            </a:r>
            <a:r>
              <a:rPr lang="en-US" b="0" i="0" u="none" strike="noStrike" baseline="0" smtClean="0">
                <a:latin typeface="Segoe"/>
                <a:ea typeface="ＭＳ ゴシック"/>
              </a:rPr>
              <a:t> to create another new section above slide 7.</a:t>
            </a:r>
          </a:p>
          <a:p>
            <a:pPr lvl="1" rtl="0">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Untitled Section</a:t>
            </a:r>
            <a:r>
              <a:rPr lang="en-US" b="0" i="0" u="none" strike="noStrike" baseline="0" smtClean="0">
                <a:latin typeface="Segoe"/>
                <a:ea typeface="ＭＳ ゴシック"/>
              </a:rPr>
              <a:t> </a:t>
            </a:r>
            <a:r>
              <a:rPr lang="en-US" b="1" i="0" u="none" strike="noStrike" baseline="0" smtClean="0">
                <a:latin typeface="Segoe"/>
                <a:ea typeface="ＭＳ ゴシック"/>
              </a:rPr>
              <a:t>bar</a:t>
            </a:r>
            <a:r>
              <a:rPr lang="en-US" b="0" i="0" u="none" strike="noStrike" baseline="0" smtClean="0">
                <a:latin typeface="Segoe"/>
                <a:ea typeface="ＭＳ ゴシック"/>
              </a:rPr>
              <a:t> above slide 2. Slides 2, 3, and 4 become selected.</a:t>
            </a:r>
          </a:p>
          <a:p>
            <a:pPr lvl="1" rtl="0">
              <a:buAutoNum type="arabicPeriod" startAt="3"/>
            </a:pPr>
            <a:r>
              <a:rPr lang="en-US" i="0" u="none" strike="noStrike" baseline="0" smtClean="0">
                <a:latin typeface="Segoe"/>
                <a:ea typeface="ＭＳ ゴシック"/>
              </a:rPr>
              <a:t> </a:t>
            </a:r>
            <a:r>
              <a:rPr lang="en-US" b="1" i="0" u="none" strike="noStrike" baseline="0" smtClean="0">
                <a:latin typeface="Segoe"/>
                <a:ea typeface="ＭＳ ゴシック"/>
              </a:rPr>
              <a:t>Right-click </a:t>
            </a:r>
            <a:r>
              <a:rPr lang="en-US" b="0" i="0" u="none" strike="noStrike" baseline="0" smtClean="0">
                <a:latin typeface="Segoe"/>
                <a:ea typeface="ＭＳ ゴシック"/>
              </a:rPr>
              <a:t>the Untitled Section bar you just clicked and choose </a:t>
            </a:r>
            <a:r>
              <a:rPr lang="en-US" b="1" i="0" u="none" strike="noStrike" baseline="0" smtClean="0">
                <a:latin typeface="Segoe"/>
                <a:ea typeface="ＭＳ ゴシック"/>
              </a:rPr>
              <a:t>Rename Section</a:t>
            </a:r>
            <a:r>
              <a:rPr lang="en-US" b="0" i="0" u="none" strike="noStrike" baseline="0" smtClean="0">
                <a:latin typeface="Segoe"/>
                <a:ea typeface="ＭＳ ゴシック"/>
              </a:rPr>
              <a:t> from the menu that appears. The Rename Section dialog box opens.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spTree>
    <p:extLst>
      <p:ext uri="{BB962C8B-B14F-4D97-AF65-F5344CB8AC3E}">
        <p14:creationId xmlns:p14="http://schemas.microsoft.com/office/powerpoint/2010/main" val="4255077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Sections</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Type </a:t>
            </a:r>
            <a:r>
              <a:rPr lang="en-US" b="1" i="0" u="none" strike="noStrike" baseline="0" smtClean="0">
                <a:latin typeface="Segoe"/>
                <a:ea typeface="ＭＳ ゴシック"/>
              </a:rPr>
              <a:t>Introduction</a:t>
            </a:r>
            <a:r>
              <a:rPr lang="en-US" b="0" i="0" u="none" strike="noStrike" baseline="0" smtClean="0">
                <a:latin typeface="Segoe"/>
                <a:ea typeface="ＭＳ ゴシック"/>
              </a:rPr>
              <a:t> in the </a:t>
            </a:r>
            <a:br>
              <a:rPr lang="en-US" b="0" i="0" u="none" strike="noStrike" baseline="0" smtClean="0">
                <a:latin typeface="Segoe"/>
                <a:ea typeface="ＭＳ ゴシック"/>
              </a:rPr>
            </a:br>
            <a:r>
              <a:rPr lang="en-US" b="0" i="0" u="none" strike="noStrike" baseline="0" smtClean="0">
                <a:latin typeface="Segoe"/>
                <a:ea typeface="ＭＳ ゴシック"/>
              </a:rPr>
              <a:t>Section Name box (right), </a:t>
            </a:r>
            <a:br>
              <a:rPr lang="en-US" b="0" i="0" u="none" strike="noStrike" baseline="0" smtClean="0">
                <a:latin typeface="Segoe"/>
                <a:ea typeface="ＭＳ ゴシック"/>
              </a:rPr>
            </a:br>
            <a:r>
              <a:rPr lang="en-US" b="0" i="0" u="none" strike="noStrike" baseline="0" smtClean="0">
                <a:latin typeface="Segoe"/>
                <a:ea typeface="ＭＳ ゴシック"/>
              </a:rPr>
              <a:t>and click </a:t>
            </a:r>
            <a:r>
              <a:rPr lang="en-US" b="1" i="0" u="none" strike="noStrike" baseline="0" smtClean="0">
                <a:latin typeface="Segoe"/>
                <a:ea typeface="ＭＳ ゴシック"/>
              </a:rPr>
              <a:t>Rename</a:t>
            </a:r>
            <a:r>
              <a:rPr lang="en-US" b="0" i="0" u="none" strike="noStrike" baseline="0" smtClean="0">
                <a:latin typeface="Times New Roman"/>
                <a:ea typeface="ＭＳ ゴシック"/>
              </a:rPr>
              <a:t>.</a:t>
            </a:r>
          </a:p>
          <a:p>
            <a:pPr lvl="1" rtl="0">
              <a:buAutoNum type="arabicPeriod" startAt="6"/>
            </a:pPr>
            <a:r>
              <a:rPr lang="en-US" b="0" i="0" u="none" strike="noStrike" baseline="0" smtClean="0">
                <a:latin typeface="Segoe"/>
                <a:ea typeface="ＭＳ ゴシック"/>
              </a:rPr>
              <a:t>Rename the other two </a:t>
            </a:r>
            <a:br>
              <a:rPr lang="en-US" b="0" i="0" u="none" strike="noStrike" baseline="0" smtClean="0">
                <a:latin typeface="Segoe"/>
                <a:ea typeface="ＭＳ ゴシック"/>
              </a:rPr>
            </a:br>
            <a:r>
              <a:rPr lang="en-US" b="0" i="0" u="none" strike="noStrike" baseline="0" smtClean="0">
                <a:latin typeface="Segoe"/>
                <a:ea typeface="ＭＳ ゴシック"/>
              </a:rPr>
              <a:t>sections, </a:t>
            </a:r>
            <a:r>
              <a:rPr lang="en-US" b="1" i="0" u="none" strike="noStrike" baseline="0" smtClean="0">
                <a:latin typeface="Segoe"/>
                <a:ea typeface="ＭＳ ゴシック"/>
              </a:rPr>
              <a:t>Detail</a:t>
            </a:r>
            <a:r>
              <a:rPr lang="en-US" b="0" i="0" u="none" strike="noStrike" baseline="0" smtClean="0">
                <a:latin typeface="Segoe"/>
                <a:ea typeface="ＭＳ ゴシック"/>
              </a:rPr>
              <a:t> and</a:t>
            </a:r>
            <a:br>
              <a:rPr lang="en-US" b="0" i="0" u="none" strike="noStrike" baseline="0" smtClean="0">
                <a:latin typeface="Segoe"/>
                <a:ea typeface="ＭＳ ゴシック"/>
              </a:rPr>
            </a:br>
            <a:r>
              <a:rPr lang="en-US" b="1" i="0" u="none" strike="noStrike" baseline="0" smtClean="0">
                <a:latin typeface="Segoe"/>
                <a:ea typeface="ＭＳ ゴシック"/>
              </a:rPr>
              <a:t>Conclusion</a:t>
            </a:r>
            <a:r>
              <a:rPr lang="en-US" b="0" i="0" u="none" strike="noStrike" baseline="0" smtClean="0">
                <a:latin typeface="Segoe"/>
                <a:ea typeface="ＭＳ ゴシック"/>
              </a:rPr>
              <a:t>, using the </a:t>
            </a:r>
            <a:br>
              <a:rPr lang="en-US" b="0" i="0" u="none" strike="noStrike" baseline="0" smtClean="0">
                <a:latin typeface="Segoe"/>
                <a:ea typeface="ＭＳ ゴシック"/>
              </a:rPr>
            </a:br>
            <a:r>
              <a:rPr lang="en-US" b="0" i="0" u="none" strike="noStrike" baseline="0" smtClean="0">
                <a:latin typeface="Segoe"/>
                <a:ea typeface="ＭＳ ゴシック"/>
              </a:rPr>
              <a:t>same actions you  used in steps 4-6.</a:t>
            </a:r>
          </a:p>
          <a:p>
            <a:pPr lvl="1">
              <a:buFont typeface="+mj-lt"/>
              <a:buAutoNum type="arabicPeriod" startAt="6"/>
            </a:pPr>
            <a:r>
              <a:rPr lang="en-US">
                <a:latin typeface="Segoe"/>
                <a:ea typeface="ＭＳ ゴシック"/>
              </a:rPr>
              <a:t> </a:t>
            </a:r>
            <a:r>
              <a:rPr lang="en-US" b="1">
                <a:latin typeface="Segoe"/>
                <a:ea typeface="ＭＳ ゴシック"/>
              </a:rPr>
              <a:t>Right-click </a:t>
            </a:r>
            <a:r>
              <a:rPr lang="en-US">
                <a:latin typeface="Segoe"/>
                <a:ea typeface="ＭＳ ゴシック"/>
              </a:rPr>
              <a:t>the </a:t>
            </a:r>
            <a:r>
              <a:rPr lang="en-US" b="1">
                <a:latin typeface="Segoe"/>
                <a:ea typeface="ＭＳ ゴシック"/>
              </a:rPr>
              <a:t>Detail </a:t>
            </a:r>
            <a:r>
              <a:rPr lang="en-US">
                <a:latin typeface="Segoe"/>
                <a:ea typeface="ＭＳ ゴシック"/>
              </a:rPr>
              <a:t>section</a:t>
            </a:r>
            <a:r>
              <a:rPr lang="en-US" b="1">
                <a:latin typeface="Segoe"/>
                <a:ea typeface="ＭＳ ゴシック"/>
              </a:rPr>
              <a:t> </a:t>
            </a:r>
            <a:r>
              <a:rPr lang="en-US">
                <a:latin typeface="Segoe"/>
                <a:ea typeface="ＭＳ ゴシック"/>
              </a:rPr>
              <a:t>heading in the navigation pane and click </a:t>
            </a:r>
            <a:r>
              <a:rPr lang="en-US" b="1">
                <a:latin typeface="Segoe"/>
                <a:ea typeface="ＭＳ ゴシック"/>
              </a:rPr>
              <a:t>Move Section Up</a:t>
            </a:r>
            <a:r>
              <a:rPr lang="en-US">
                <a:latin typeface="Segoe"/>
                <a:ea typeface="ＭＳ ゴシック"/>
              </a:rPr>
              <a:t> to move that section to appear before the Introduction section.</a:t>
            </a:r>
          </a:p>
          <a:p>
            <a:pPr lvl="1">
              <a:buFont typeface="+mj-lt"/>
              <a:buAutoNum type="arabicPeriod" startAt="6"/>
            </a:pPr>
            <a:r>
              <a:rPr lang="en-US">
                <a:latin typeface="Segoe"/>
                <a:ea typeface="ＭＳ ゴシック"/>
              </a:rPr>
              <a:t> </a:t>
            </a:r>
            <a:r>
              <a:rPr lang="en-US" b="1">
                <a:latin typeface="Segoe"/>
                <a:ea typeface="ＭＳ ゴシック"/>
              </a:rPr>
              <a:t>Right-click </a:t>
            </a:r>
            <a:r>
              <a:rPr lang="en-US">
                <a:latin typeface="Segoe"/>
                <a:ea typeface="ＭＳ ゴシック"/>
              </a:rPr>
              <a:t>the </a:t>
            </a:r>
            <a:r>
              <a:rPr lang="en-US" b="1">
                <a:latin typeface="Segoe"/>
                <a:ea typeface="ＭＳ ゴシック"/>
              </a:rPr>
              <a:t>Detail </a:t>
            </a:r>
            <a:r>
              <a:rPr lang="en-US">
                <a:latin typeface="Segoe"/>
                <a:ea typeface="ＭＳ ゴシック"/>
              </a:rPr>
              <a:t>section</a:t>
            </a:r>
            <a:r>
              <a:rPr lang="en-US" b="1">
                <a:latin typeface="Segoe"/>
                <a:ea typeface="ＭＳ ゴシック"/>
              </a:rPr>
              <a:t> </a:t>
            </a:r>
            <a:r>
              <a:rPr lang="en-US">
                <a:latin typeface="Segoe"/>
                <a:ea typeface="ＭＳ ゴシック"/>
              </a:rPr>
              <a:t>heading again and click </a:t>
            </a:r>
            <a:r>
              <a:rPr lang="en-US" b="1">
                <a:latin typeface="Segoe"/>
                <a:ea typeface="ＭＳ ゴシック"/>
              </a:rPr>
              <a:t>Move Section Down</a:t>
            </a:r>
            <a:r>
              <a:rPr lang="en-US">
                <a:latin typeface="Segoe"/>
                <a:ea typeface="ＭＳ ゴシック"/>
              </a:rPr>
              <a:t>. The Detail section moves back to its original location.</a:t>
            </a:r>
          </a:p>
          <a:p>
            <a:pPr lvl="1">
              <a:buFont typeface="+mj-lt"/>
              <a:buAutoNum type="arabicPeriod" startAt="6"/>
            </a:pPr>
            <a:endParaRPr lang="en-US">
              <a:latin typeface="Segoe"/>
              <a:ea typeface="ＭＳ ゴシック"/>
            </a:endParaRPr>
          </a:p>
          <a:p>
            <a:pPr lvl="1" rtl="0">
              <a:buAutoNum type="arabicPeriod" startAt="6"/>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pic>
        <p:nvPicPr>
          <p:cNvPr id="7" name="Picture 6" descr="04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600200"/>
            <a:ext cx="3378200" cy="1892300"/>
          </a:xfrm>
          <a:prstGeom prst="rect">
            <a:avLst/>
          </a:prstGeom>
        </p:spPr>
      </p:pic>
    </p:spTree>
    <p:extLst>
      <p:ext uri="{BB962C8B-B14F-4D97-AF65-F5344CB8AC3E}">
        <p14:creationId xmlns:p14="http://schemas.microsoft.com/office/powerpoint/2010/main" val="243913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Apply a Theme and Variant to a Presentation</a:t>
            </a: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latin typeface="Segoe"/>
                <a:ea typeface="ＭＳ ゴシック"/>
              </a:rPr>
              <a:t>Point to any of the </a:t>
            </a:r>
            <a:br>
              <a:rPr lang="en-US" sz="2000" b="0" i="0" u="none" strike="noStrike" baseline="0" smtClean="0">
                <a:latin typeface="Segoe"/>
                <a:ea typeface="ＭＳ ゴシック"/>
              </a:rPr>
            </a:br>
            <a:r>
              <a:rPr lang="en-US" sz="2000" b="1" i="0" u="none" strike="noStrike" baseline="0" smtClean="0">
                <a:latin typeface="Segoe"/>
                <a:ea typeface="ＭＳ ゴシック"/>
              </a:rPr>
              <a:t>themes</a:t>
            </a:r>
            <a:r>
              <a:rPr lang="en-US" sz="2000" b="0" i="0" u="none" strike="noStrike" baseline="0" smtClean="0">
                <a:latin typeface="Segoe"/>
                <a:ea typeface="ＭＳ ゴシック"/>
              </a:rPr>
              <a:t> in the gallery. </a:t>
            </a:r>
            <a:br>
              <a:rPr lang="en-US" sz="2000" b="0" i="0" u="none" strike="noStrike" baseline="0" smtClean="0">
                <a:latin typeface="Segoe"/>
                <a:ea typeface="ＭＳ ゴシック"/>
              </a:rPr>
            </a:br>
            <a:r>
              <a:rPr lang="en-US" sz="2000" b="0" i="0" u="none" strike="noStrike" baseline="0" smtClean="0">
                <a:latin typeface="Segoe"/>
                <a:ea typeface="ＭＳ ゴシック"/>
              </a:rPr>
              <a:t>Notice that a </a:t>
            </a:r>
            <a:br>
              <a:rPr lang="en-US" sz="2000" b="0" i="0" u="none" strike="noStrike" baseline="0" smtClean="0">
                <a:latin typeface="Segoe"/>
                <a:ea typeface="ＭＳ ゴシック"/>
              </a:rPr>
            </a:br>
            <a:r>
              <a:rPr lang="en-US" sz="2000" b="0" i="0" u="none" strike="noStrike" baseline="0" smtClean="0">
                <a:latin typeface="Segoe"/>
                <a:ea typeface="ＭＳ ゴシック"/>
              </a:rPr>
              <a:t>ScreenTip displays </a:t>
            </a:r>
            <a:br>
              <a:rPr lang="en-US" sz="2000" b="0" i="0" u="none" strike="noStrike" baseline="0" smtClean="0">
                <a:latin typeface="Segoe"/>
                <a:ea typeface="ＭＳ ゴシック"/>
              </a:rPr>
            </a:br>
            <a:r>
              <a:rPr lang="en-US" sz="2000" b="0" i="0" u="none" strike="noStrike" baseline="0" smtClean="0">
                <a:latin typeface="Segoe"/>
                <a:ea typeface="ＭＳ ゴシック"/>
              </a:rPr>
              <a:t>the theme’s name </a:t>
            </a:r>
            <a:br>
              <a:rPr lang="en-US" sz="2000" b="0" i="0" u="none" strike="noStrike" baseline="0" smtClean="0">
                <a:latin typeface="Segoe"/>
                <a:ea typeface="ＭＳ ゴシック"/>
              </a:rPr>
            </a:br>
            <a:r>
              <a:rPr lang="en-US" sz="2000" b="0" i="0" u="none" strike="noStrike" baseline="0" smtClean="0">
                <a:latin typeface="Segoe"/>
                <a:ea typeface="ＭＳ ゴシック"/>
              </a:rPr>
              <a:t>(or in some cases file </a:t>
            </a:r>
            <a:br>
              <a:rPr lang="en-US" sz="2000" b="0" i="0" u="none" strike="noStrike" baseline="0" smtClean="0">
                <a:latin typeface="Segoe"/>
                <a:ea typeface="ＭＳ ゴシック"/>
              </a:rPr>
            </a:br>
            <a:r>
              <a:rPr lang="en-US" sz="2000" b="0" i="0" u="none" strike="noStrike" baseline="0" smtClean="0">
                <a:latin typeface="Segoe"/>
                <a:ea typeface="ＭＳ ゴシック"/>
              </a:rPr>
              <a:t>location), and the </a:t>
            </a:r>
            <a:br>
              <a:rPr lang="en-US" sz="2000" b="0" i="0" u="none" strike="noStrike" baseline="0" smtClean="0">
                <a:latin typeface="Segoe"/>
                <a:ea typeface="ＭＳ ゴシック"/>
              </a:rPr>
            </a:br>
            <a:r>
              <a:rPr lang="en-US" sz="2000" b="0" i="0" u="none" strike="noStrike" baseline="0" smtClean="0">
                <a:latin typeface="Segoe"/>
                <a:ea typeface="ＭＳ ゴシック"/>
              </a:rPr>
              <a:t>theme formats are </a:t>
            </a:r>
            <a:br>
              <a:rPr lang="en-US" sz="2000" b="0" i="0" u="none" strike="noStrike" baseline="0" smtClean="0">
                <a:latin typeface="Segoe"/>
                <a:ea typeface="ＭＳ ゴシック"/>
              </a:rPr>
            </a:br>
            <a:r>
              <a:rPr lang="en-US" sz="2000" b="0" i="0" u="none" strike="noStrike" baseline="0" smtClean="0">
                <a:latin typeface="Segoe"/>
                <a:ea typeface="ＭＳ ゴシック"/>
              </a:rPr>
              <a:t>instantly applied to </a:t>
            </a:r>
            <a:br>
              <a:rPr lang="en-US" sz="2000" b="0" i="0" u="none" strike="noStrike" baseline="0" smtClean="0">
                <a:latin typeface="Segoe"/>
                <a:ea typeface="ＭＳ ゴシック"/>
              </a:rPr>
            </a:br>
            <a:r>
              <a:rPr lang="en-US" sz="2000" b="0" i="0" u="none" strike="noStrike" baseline="0" smtClean="0">
                <a:latin typeface="Segoe"/>
                <a:ea typeface="ＭＳ ゴシック"/>
              </a:rPr>
              <a:t>the slide behind the </a:t>
            </a:r>
            <a:br>
              <a:rPr lang="en-US" sz="2000" b="0" i="0" u="none" strike="noStrike" baseline="0" smtClean="0">
                <a:latin typeface="Segoe"/>
                <a:ea typeface="ＭＳ ゴシック"/>
              </a:rPr>
            </a:br>
            <a:r>
              <a:rPr lang="en-US" sz="2000" b="0" i="0" u="none" strike="noStrike" baseline="0" smtClean="0">
                <a:latin typeface="Segoe"/>
                <a:ea typeface="ＭＳ ゴシック"/>
              </a:rPr>
              <a:t>gallery (right).</a:t>
            </a:r>
          </a:p>
          <a:p>
            <a:pPr lvl="1" rtl="0">
              <a:buAutoNum type="arabicPeriod" startAt="5"/>
            </a:pPr>
            <a:r>
              <a:rPr lang="en-US" sz="2000" b="0" i="0" u="none" strike="noStrike" baseline="0" smtClean="0">
                <a:latin typeface="Segoe"/>
                <a:ea typeface="ＭＳ ゴシック"/>
              </a:rPr>
              <a:t>Right-click the </a:t>
            </a:r>
            <a:r>
              <a:rPr lang="en-US" sz="2000" b="1" i="0" u="none" strike="noStrike" baseline="0" smtClean="0">
                <a:latin typeface="Segoe"/>
                <a:ea typeface="ＭＳ ゴシック"/>
              </a:rPr>
              <a:t>Slice</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theme; a pop-up menu appears. In the menu, click </a:t>
            </a:r>
            <a:r>
              <a:rPr lang="en-US" sz="2000" b="1" i="0" u="none" strike="noStrike" baseline="0" smtClean="0">
                <a:latin typeface="Segoe"/>
                <a:ea typeface="ＭＳ ゴシック"/>
              </a:rPr>
              <a:t>Apply to Selected Slides</a:t>
            </a:r>
            <a:r>
              <a:rPr lang="en-US" sz="2000" b="0" i="0" u="none" strike="noStrike" baseline="0" smtClean="0">
                <a:latin typeface="Segoe"/>
                <a:ea typeface="ＭＳ ゴシック"/>
              </a:rPr>
              <a:t>. The Slice theme is applied only to slide 1.</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a:t>
            </a:fld>
            <a:endParaRPr lang="en-US" dirty="0"/>
          </a:p>
        </p:txBody>
      </p:sp>
      <p:pic>
        <p:nvPicPr>
          <p:cNvPr id="7" name="Picture 6" descr="04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732" y="1600200"/>
            <a:ext cx="4758267" cy="3414967"/>
          </a:xfrm>
          <a:prstGeom prst="rect">
            <a:avLst/>
          </a:prstGeom>
        </p:spPr>
      </p:pic>
    </p:spTree>
    <p:extLst>
      <p:ext uri="{BB962C8B-B14F-4D97-AF65-F5344CB8AC3E}">
        <p14:creationId xmlns:p14="http://schemas.microsoft.com/office/powerpoint/2010/main" val="1717944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Sections</a:t>
            </a:r>
          </a:p>
        </p:txBody>
      </p:sp>
      <p:sp>
        <p:nvSpPr>
          <p:cNvPr id="3" name="Text Placeholder 2"/>
          <p:cNvSpPr>
            <a:spLocks noGrp="1"/>
          </p:cNvSpPr>
          <p:nvPr>
            <p:ph type="body" idx="1"/>
          </p:nvPr>
        </p:nvSpPr>
        <p:spPr/>
        <p:txBody>
          <a:bodyPr/>
          <a:lstStyle/>
          <a:p>
            <a:pPr lvl="1" rtl="0">
              <a:buFont typeface="+mj-lt"/>
              <a:buAutoNum type="arabicPeriod" startAt="10"/>
            </a:pPr>
            <a:r>
              <a:rPr lang="en-US" sz="2000" i="0" u="none" strike="noStrike" baseline="0" smtClean="0">
                <a:latin typeface="Segoe"/>
                <a:ea typeface="ＭＳ ゴシック"/>
              </a:rPr>
              <a:t> </a:t>
            </a:r>
            <a:r>
              <a:rPr lang="en-US" sz="2000" b="1" i="0" u="none" strike="noStrike" baseline="0" smtClean="0">
                <a:latin typeface="Segoe"/>
                <a:ea typeface="ＭＳ ゴシック"/>
              </a:rPr>
              <a:t>Right-click </a:t>
            </a:r>
            <a:r>
              <a:rPr lang="en-US" sz="2000" b="0" i="0" u="none" strike="noStrike" baseline="0" smtClean="0">
                <a:latin typeface="Segoe"/>
                <a:ea typeface="ＭＳ ゴシック"/>
              </a:rPr>
              <a:t>the </a:t>
            </a:r>
            <a:r>
              <a:rPr lang="en-US" sz="2000" b="1" i="0" u="none" strike="noStrike" baseline="0" smtClean="0">
                <a:latin typeface="Segoe"/>
                <a:ea typeface="ＭＳ ゴシック"/>
              </a:rPr>
              <a:t>Introduction </a:t>
            </a:r>
            <a:r>
              <a:rPr lang="en-US" sz="2000" b="0" i="0" u="none" strike="noStrike" baseline="0" smtClean="0">
                <a:latin typeface="Segoe"/>
                <a:ea typeface="ＭＳ ゴシック"/>
              </a:rPr>
              <a:t>section </a:t>
            </a:r>
            <a:br>
              <a:rPr lang="en-US" sz="2000" b="0" i="0" u="none" strike="noStrike" baseline="0" smtClean="0">
                <a:latin typeface="Segoe"/>
                <a:ea typeface="ＭＳ ゴシック"/>
              </a:rPr>
            </a:br>
            <a:r>
              <a:rPr lang="en-US" sz="2000" b="0" i="0" u="none" strike="noStrike" baseline="0" smtClean="0">
                <a:latin typeface="Segoe"/>
                <a:ea typeface="ＭＳ ゴシック"/>
              </a:rPr>
              <a:t>heading in the Navigation pane and </a:t>
            </a:r>
            <a:br>
              <a:rPr lang="en-US" sz="2000" b="0" i="0" u="none" strike="noStrike" baseline="0" smtClean="0">
                <a:latin typeface="Segoe"/>
                <a:ea typeface="ＭＳ ゴシック"/>
              </a:rPr>
            </a:br>
            <a:r>
              <a:rPr lang="en-US" sz="2000" b="0" i="0" u="none" strike="noStrike" baseline="0" smtClean="0">
                <a:latin typeface="Segoe"/>
                <a:ea typeface="ＭＳ ゴシック"/>
              </a:rPr>
              <a:t>click </a:t>
            </a:r>
            <a:r>
              <a:rPr lang="en-US" sz="2000" b="1" i="0" u="none" strike="noStrike" baseline="0" smtClean="0">
                <a:latin typeface="Segoe"/>
                <a:ea typeface="ＭＳ ゴシック"/>
              </a:rPr>
              <a:t>Collapse All</a:t>
            </a:r>
            <a:r>
              <a:rPr lang="en-US" sz="2000" b="0" i="0" u="none" strike="noStrike" baseline="0" smtClean="0">
                <a:latin typeface="Segoe"/>
                <a:ea typeface="ＭＳ ゴシック"/>
              </a:rPr>
              <a:t>. All the sections </a:t>
            </a:r>
            <a:br>
              <a:rPr lang="en-US" sz="2000" b="0" i="0" u="none" strike="noStrike" baseline="0" smtClean="0">
                <a:latin typeface="Segoe"/>
                <a:ea typeface="ＭＳ ゴシック"/>
              </a:rPr>
            </a:br>
            <a:r>
              <a:rPr lang="en-US" sz="2000" b="0" i="0" u="none" strike="noStrike" baseline="0" smtClean="0">
                <a:latin typeface="Segoe"/>
                <a:ea typeface="ＭＳ ゴシック"/>
              </a:rPr>
              <a:t>collapse in the Navigation pane.</a:t>
            </a:r>
          </a:p>
          <a:p>
            <a:pPr lvl="1">
              <a:buAutoNum type="arabicPeriod" startAt="10"/>
            </a:pPr>
            <a:r>
              <a:rPr lang="en-US" sz="2000">
                <a:latin typeface="Segoe"/>
                <a:ea typeface="ＭＳ ゴシック"/>
              </a:rPr>
              <a:t> </a:t>
            </a:r>
            <a:r>
              <a:rPr lang="en-US" sz="2000" b="1">
                <a:latin typeface="Segoe"/>
                <a:ea typeface="ＭＳ ゴシック"/>
              </a:rPr>
              <a:t>Double-click </a:t>
            </a:r>
            <a:r>
              <a:rPr lang="en-US" sz="2000">
                <a:latin typeface="Segoe"/>
                <a:ea typeface="ＭＳ ゴシック"/>
              </a:rPr>
              <a:t>the </a:t>
            </a:r>
            <a:r>
              <a:rPr lang="en-US" sz="2000" b="1">
                <a:latin typeface="Segoe"/>
                <a:ea typeface="ＭＳ ゴシック"/>
              </a:rPr>
              <a:t>Conclusion </a:t>
            </a:r>
            <a:r>
              <a:rPr lang="en-US" sz="2000">
                <a:latin typeface="Segoe"/>
                <a:ea typeface="ＭＳ ゴシック"/>
              </a:rPr>
              <a:t>section </a:t>
            </a:r>
            <a:br>
              <a:rPr lang="en-US" sz="2000">
                <a:latin typeface="Segoe"/>
                <a:ea typeface="ＭＳ ゴシック"/>
              </a:rPr>
            </a:br>
            <a:r>
              <a:rPr lang="en-US" sz="2000">
                <a:latin typeface="Segoe"/>
                <a:ea typeface="ＭＳ ゴシック"/>
              </a:rPr>
              <a:t>heading. That section is expanded so </a:t>
            </a:r>
            <a:br>
              <a:rPr lang="en-US" sz="2000">
                <a:latin typeface="Segoe"/>
                <a:ea typeface="ＭＳ ゴシック"/>
              </a:rPr>
            </a:br>
            <a:r>
              <a:rPr lang="en-US" sz="2000">
                <a:latin typeface="Segoe"/>
                <a:ea typeface="ＭＳ ゴシック"/>
              </a:rPr>
              <a:t>you can see the individual slides in it </a:t>
            </a:r>
            <a:br>
              <a:rPr lang="en-US" sz="2000">
                <a:latin typeface="Segoe"/>
                <a:ea typeface="ＭＳ ゴシック"/>
              </a:rPr>
            </a:br>
            <a:r>
              <a:rPr lang="en-US" sz="2000">
                <a:latin typeface="Segoe"/>
                <a:ea typeface="ＭＳ ゴシック"/>
              </a:rPr>
              <a:t>(right).</a:t>
            </a:r>
          </a:p>
          <a:p>
            <a:pPr lvl="1">
              <a:buAutoNum type="arabicPeriod" startAt="10"/>
            </a:pPr>
            <a:r>
              <a:rPr lang="en-US" sz="2000">
                <a:latin typeface="Segoe"/>
                <a:ea typeface="ＭＳ ゴシック"/>
              </a:rPr>
              <a:t> </a:t>
            </a:r>
            <a:r>
              <a:rPr lang="en-US" sz="2000" b="1">
                <a:latin typeface="Segoe"/>
                <a:ea typeface="ＭＳ ゴシック"/>
              </a:rPr>
              <a:t>Right-click </a:t>
            </a:r>
            <a:r>
              <a:rPr lang="en-US" sz="2000">
                <a:latin typeface="Segoe"/>
                <a:ea typeface="ＭＳ ゴシック"/>
              </a:rPr>
              <a:t>the </a:t>
            </a:r>
            <a:r>
              <a:rPr lang="en-US" sz="2000" b="1">
                <a:latin typeface="Segoe"/>
                <a:ea typeface="ＭＳ ゴシック"/>
              </a:rPr>
              <a:t>Conclusion </a:t>
            </a:r>
            <a:r>
              <a:rPr lang="en-US" sz="2000">
                <a:latin typeface="Segoe"/>
                <a:ea typeface="ＭＳ ゴシック"/>
              </a:rPr>
              <a:t>section </a:t>
            </a:r>
            <a:br>
              <a:rPr lang="en-US" sz="2000">
                <a:latin typeface="Segoe"/>
                <a:ea typeface="ＭＳ ゴシック"/>
              </a:rPr>
            </a:br>
            <a:r>
              <a:rPr lang="en-US" sz="2000">
                <a:latin typeface="Segoe"/>
                <a:ea typeface="ＭＳ ゴシック"/>
              </a:rPr>
              <a:t>and click </a:t>
            </a:r>
            <a:r>
              <a:rPr lang="en-US" sz="2000" b="1">
                <a:latin typeface="Segoe"/>
                <a:ea typeface="ＭＳ ゴシック"/>
              </a:rPr>
              <a:t>Remove Section</a:t>
            </a:r>
            <a:r>
              <a:rPr lang="en-US" sz="2000">
                <a:latin typeface="Segoe"/>
                <a:ea typeface="ＭＳ ゴシック"/>
              </a:rPr>
              <a:t>. The section </a:t>
            </a:r>
            <a:br>
              <a:rPr lang="en-US" sz="2000">
                <a:latin typeface="Segoe"/>
                <a:ea typeface="ＭＳ ゴシック"/>
              </a:rPr>
            </a:br>
            <a:r>
              <a:rPr lang="en-US" sz="2000">
                <a:latin typeface="Segoe"/>
                <a:ea typeface="ＭＳ ゴシック"/>
              </a:rPr>
              <a:t>heading is removed, but the slides </a:t>
            </a:r>
            <a:br>
              <a:rPr lang="en-US" sz="2000">
                <a:latin typeface="Segoe"/>
                <a:ea typeface="ＭＳ ゴシック"/>
              </a:rPr>
            </a:br>
            <a:r>
              <a:rPr lang="en-US" sz="2000">
                <a:latin typeface="Segoe"/>
                <a:ea typeface="ＭＳ ゴシック"/>
              </a:rPr>
              <a:t>remain; they are added to the Detail </a:t>
            </a:r>
            <a:br>
              <a:rPr lang="en-US" sz="2000">
                <a:latin typeface="Segoe"/>
                <a:ea typeface="ＭＳ ゴシック"/>
              </a:rPr>
            </a:br>
            <a:r>
              <a:rPr lang="en-US" sz="2000">
                <a:latin typeface="Segoe"/>
                <a:ea typeface="ＭＳ ゴシック"/>
              </a:rPr>
              <a:t>section.</a:t>
            </a:r>
          </a:p>
          <a:p>
            <a:pPr lvl="1" rtl="0">
              <a:buAutoNum type="arabicPeriod" startAt="10"/>
            </a:pPr>
            <a:endParaRPr lang="en-US"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pic>
        <p:nvPicPr>
          <p:cNvPr id="7" name="Picture 6" descr="004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1600199"/>
            <a:ext cx="2772689" cy="3690917"/>
          </a:xfrm>
          <a:prstGeom prst="rect">
            <a:avLst/>
          </a:prstGeom>
        </p:spPr>
      </p:pic>
    </p:spTree>
    <p:extLst>
      <p:ext uri="{BB962C8B-B14F-4D97-AF65-F5344CB8AC3E}">
        <p14:creationId xmlns:p14="http://schemas.microsoft.com/office/powerpoint/2010/main" val="3143183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Sections</a:t>
            </a:r>
          </a:p>
        </p:txBody>
      </p:sp>
      <p:sp>
        <p:nvSpPr>
          <p:cNvPr id="3" name="Text Placeholder 2"/>
          <p:cNvSpPr>
            <a:spLocks noGrp="1"/>
          </p:cNvSpPr>
          <p:nvPr>
            <p:ph type="body" idx="1"/>
          </p:nvPr>
        </p:nvSpPr>
        <p:spPr/>
        <p:txBody>
          <a:bodyPr/>
          <a:lstStyle/>
          <a:p>
            <a:pPr lvl="1" rtl="0">
              <a:buFont typeface="+mj-lt"/>
              <a:buAutoNum type="arabicPeriod" startAt="13"/>
            </a:pPr>
            <a:r>
              <a:rPr lang="en-US" i="0" u="none" strike="noStrike" baseline="0" smtClean="0">
                <a:latin typeface="Segoe"/>
                <a:ea typeface="ＭＳ ゴシック"/>
              </a:rPr>
              <a:t> </a:t>
            </a:r>
            <a:r>
              <a:rPr lang="en-US" b="1" i="0" u="none" strike="noStrike" baseline="0" smtClean="0">
                <a:latin typeface="Segoe"/>
                <a:ea typeface="ＭＳ ゴシック"/>
              </a:rPr>
              <a:t>Right-click </a:t>
            </a:r>
            <a:r>
              <a:rPr lang="en-US" b="0" i="0" u="none" strike="noStrike" baseline="0" smtClean="0">
                <a:latin typeface="Segoe"/>
                <a:ea typeface="ＭＳ ゴシック"/>
              </a:rPr>
              <a:t>either of the remaining section headings and choose </a:t>
            </a:r>
            <a:r>
              <a:rPr lang="en-US" b="1" i="0" u="none" strike="noStrike" baseline="0" smtClean="0">
                <a:latin typeface="Segoe"/>
                <a:ea typeface="ＭＳ ゴシック"/>
              </a:rPr>
              <a:t>Expand All</a:t>
            </a:r>
            <a:r>
              <a:rPr lang="en-US" b="0" i="0" u="none" strike="noStrike" baseline="0" smtClean="0">
                <a:latin typeface="Times New Roman"/>
                <a:ea typeface="ＭＳ ゴシック"/>
              </a:rPr>
              <a:t>.</a:t>
            </a:r>
          </a:p>
          <a:p>
            <a:pPr lvl="1" rtl="0">
              <a:buAutoNum type="arabicPeriod" startAt="13"/>
            </a:pPr>
            <a:r>
              <a:rPr lang="en-US" b="0" i="0" u="none" strike="noStrike" baseline="0" smtClean="0">
                <a:latin typeface="Segoe"/>
                <a:ea typeface="ＭＳ ゴシック"/>
              </a:rPr>
              <a:t>Click the </a:t>
            </a:r>
            <a:r>
              <a:rPr lang="en-US" b="1" i="0" u="none" strike="noStrike" baseline="0" smtClean="0">
                <a:latin typeface="Segoe"/>
                <a:ea typeface="ＭＳ ゴシック"/>
              </a:rPr>
              <a:t>Introduction section heading </a:t>
            </a:r>
            <a:r>
              <a:rPr lang="en-US" b="0" i="0" u="none" strike="noStrike" baseline="0" smtClean="0">
                <a:latin typeface="Segoe"/>
                <a:ea typeface="ＭＳ ゴシック"/>
              </a:rPr>
              <a:t>to select it, and then on the Design tab, click the </a:t>
            </a:r>
            <a:r>
              <a:rPr lang="en-US" b="1" i="0" u="none" strike="noStrike" baseline="0" smtClean="0">
                <a:latin typeface="Segoe"/>
                <a:ea typeface="ＭＳ ゴシック"/>
              </a:rPr>
              <a:t>More</a:t>
            </a:r>
            <a:r>
              <a:rPr lang="en-US" b="0" i="0" u="none" strike="noStrike" baseline="0" smtClean="0">
                <a:latin typeface="Segoe"/>
                <a:ea typeface="ＭＳ ゴシック"/>
              </a:rPr>
              <a:t> </a:t>
            </a:r>
            <a:r>
              <a:rPr lang="en-US" b="1" i="0" u="none" strike="noStrike" baseline="0" smtClean="0">
                <a:latin typeface="Segoe"/>
                <a:ea typeface="ＭＳ ゴシック"/>
              </a:rPr>
              <a:t>button</a:t>
            </a:r>
            <a:r>
              <a:rPr lang="en-US" b="0" i="0" u="none" strike="noStrike" baseline="0" smtClean="0">
                <a:latin typeface="Segoe"/>
                <a:ea typeface="ＭＳ ゴシック"/>
              </a:rPr>
              <a:t> in the Variants group and point to </a:t>
            </a:r>
            <a:r>
              <a:rPr lang="en-US" b="1" i="0" u="none" strike="noStrike" baseline="0" smtClean="0">
                <a:latin typeface="Segoe"/>
                <a:ea typeface="ＭＳ ゴシック"/>
              </a:rPr>
              <a:t>Background Styles</a:t>
            </a:r>
            <a:r>
              <a:rPr lang="en-US" b="0" i="0" u="none" strike="noStrike" baseline="0" smtClean="0">
                <a:latin typeface="Segoe"/>
                <a:ea typeface="ＭＳ ゴシック"/>
              </a:rPr>
              <a:t>. On the background styles palette that appears</a:t>
            </a:r>
            <a:r>
              <a:rPr lang="en-US" b="0" i="0" u="none" strike="noStrike" baseline="0" smtClean="0">
                <a:solidFill>
                  <a:srgbClr val="000000"/>
                </a:solidFill>
                <a:latin typeface="Times New Roman"/>
                <a:ea typeface="ＭＳ ゴシック"/>
              </a:rPr>
              <a:t>,</a:t>
            </a:r>
            <a:r>
              <a:rPr lang="en-US" b="1" i="0" u="none" strike="noStrike" baseline="0" smtClean="0">
                <a:solidFill>
                  <a:srgbClr val="000000"/>
                </a:solidFill>
                <a:latin typeface="Segoe"/>
                <a:ea typeface="ＭＳ ゴシック"/>
              </a:rPr>
              <a:t> right-click Style 1</a:t>
            </a:r>
            <a:r>
              <a:rPr lang="en-US" b="0" i="0" u="none" strike="noStrike" baseline="0" smtClean="0">
                <a:solidFill>
                  <a:srgbClr val="000000"/>
                </a:solidFill>
                <a:latin typeface="Segoe"/>
                <a:ea typeface="ＭＳ ゴシック"/>
              </a:rPr>
              <a:t> (the white background) and click </a:t>
            </a:r>
            <a:r>
              <a:rPr lang="en-US" b="1" i="0" u="none" strike="noStrike" baseline="0" smtClean="0">
                <a:solidFill>
                  <a:srgbClr val="000000"/>
                </a:solidFill>
                <a:latin typeface="Segoe"/>
                <a:ea typeface="ＭＳ ゴシック"/>
              </a:rPr>
              <a:t>Apply to Selected Slides</a:t>
            </a:r>
            <a:r>
              <a:rPr lang="en-US" b="0" i="0" u="none" strike="noStrike" baseline="0" smtClean="0">
                <a:solidFill>
                  <a:srgbClr val="000000"/>
                </a:solidFill>
                <a:latin typeface="Segoe"/>
                <a:ea typeface="ＭＳ ゴシック"/>
              </a:rPr>
              <a:t>. Only the slides in the selected section change their background color.</a:t>
            </a:r>
          </a:p>
          <a:p>
            <a:pPr lvl="1" rtl="0">
              <a:buAutoNum type="arabicPeriod" startAt="13"/>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 and </a:t>
            </a:r>
            <a:r>
              <a:rPr lang="en-US" b="1" i="0" u="none" strike="noStrike" baseline="0" smtClean="0">
                <a:latin typeface="Segoe"/>
                <a:ea typeface="ＭＳ ゴシック"/>
              </a:rPr>
              <a:t>CLOSE</a:t>
            </a:r>
            <a:r>
              <a:rPr lang="en-US" b="0" i="0" u="none" strike="noStrike" baseline="0" smtClean="0">
                <a:latin typeface="Segoe"/>
                <a:ea typeface="ＭＳ ゴシック"/>
              </a:rPr>
              <a:t> it.</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PowerPoint open to use in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spTree>
    <p:extLst>
      <p:ext uri="{BB962C8B-B14F-4D97-AF65-F5344CB8AC3E}">
        <p14:creationId xmlns:p14="http://schemas.microsoft.com/office/powerpoint/2010/main" val="4023048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Apply a Theme to a Slide Master</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GET READY</a:t>
            </a:r>
            <a:r>
              <a:rPr lang="en-US" sz="2000" b="0" i="0" u="none" strike="noStrike" baseline="0" smtClean="0">
                <a:latin typeface="Segoe"/>
                <a:ea typeface="ＭＳ ゴシック"/>
              </a:rPr>
              <a:t>. To apply a theme to a slide master, perform the following steps:</a:t>
            </a:r>
          </a:p>
          <a:p>
            <a:pPr lvl="1" rtl="0"/>
            <a:r>
              <a:rPr lang="en-US" sz="2000" b="0" i="0" u="none" strike="noStrike" baseline="0" smtClean="0">
                <a:latin typeface="Segoe"/>
                <a:ea typeface="ＭＳ ゴシック"/>
              </a:rPr>
              <a:t>Locate and </a:t>
            </a:r>
            <a:br>
              <a:rPr lang="en-US" sz="2000" b="0" i="0" u="none" strike="noStrike" baseline="0" smtClean="0">
                <a:latin typeface="Segoe"/>
                <a:ea typeface="ＭＳ ゴシック"/>
              </a:rPr>
            </a:br>
            <a:r>
              <a:rPr lang="en-US" sz="2000" b="0" i="0" u="none" strike="noStrike" baseline="0" smtClean="0">
                <a:latin typeface="Segoe"/>
                <a:ea typeface="ＭＳ ゴシック"/>
              </a:rPr>
              <a:t>open the </a:t>
            </a:r>
            <a:br>
              <a:rPr lang="en-US" sz="2000" b="0" i="0" u="none" strike="noStrike" baseline="0" smtClean="0">
                <a:latin typeface="Segoe"/>
                <a:ea typeface="ＭＳ ゴシック"/>
              </a:rPr>
            </a:br>
            <a:r>
              <a:rPr lang="en-US" sz="2000" b="1" i="1" u="none" strike="noStrike" baseline="0" smtClean="0">
                <a:latin typeface="Segoe"/>
                <a:ea typeface="ＭＳ ゴシック"/>
              </a:rPr>
              <a:t>Rates</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presentation </a:t>
            </a:r>
            <a:br>
              <a:rPr lang="en-US" sz="2000" b="0" i="0" u="none" strike="noStrike" baseline="0" smtClean="0">
                <a:latin typeface="Segoe"/>
                <a:ea typeface="ＭＳ ゴシック"/>
              </a:rPr>
            </a:br>
            <a:r>
              <a:rPr lang="en-US" sz="2000" b="0" i="0" u="none" strike="noStrike" baseline="0" smtClean="0">
                <a:latin typeface="Segoe"/>
                <a:ea typeface="ＭＳ ゴシック"/>
              </a:rPr>
              <a:t>and save it as </a:t>
            </a:r>
            <a:br>
              <a:rPr lang="en-US" sz="2000" b="0" i="0" u="none" strike="noStrike" baseline="0" smtClean="0">
                <a:latin typeface="Segoe"/>
                <a:ea typeface="ＭＳ ゴシック"/>
              </a:rPr>
            </a:br>
            <a:r>
              <a:rPr lang="en-US" sz="2000" b="1" i="1" u="none" strike="noStrike" baseline="0" smtClean="0">
                <a:latin typeface="Segoe"/>
                <a:ea typeface="ＭＳ ゴシック"/>
              </a:rPr>
              <a:t>Rates Masters</a:t>
            </a:r>
            <a:r>
              <a:rPr lang="en-US" sz="2000" b="0" i="0" u="none" strike="noStrike" baseline="0" smtClean="0">
                <a:latin typeface="Times New Roman"/>
                <a:ea typeface="ＭＳ ゴシック"/>
              </a:rPr>
              <a:t>.</a:t>
            </a:r>
          </a:p>
          <a:p>
            <a:pPr lvl="1" rtl="0"/>
            <a:r>
              <a:rPr lang="en-US" sz="2000" b="0" i="0" u="none" strike="noStrike" baseline="0" smtClean="0">
                <a:latin typeface="Segoe"/>
                <a:ea typeface="ＭＳ ゴシック"/>
              </a:rPr>
              <a:t>With slide 1 </a:t>
            </a:r>
            <a:br>
              <a:rPr lang="en-US" sz="2000" b="0" i="0" u="none" strike="noStrike" baseline="0" smtClean="0">
                <a:latin typeface="Segoe"/>
                <a:ea typeface="ＭＳ ゴシック"/>
              </a:rPr>
            </a:br>
            <a:r>
              <a:rPr lang="en-US" sz="2000" b="0" i="0" u="none" strike="noStrike" baseline="0" smtClean="0">
                <a:latin typeface="Segoe"/>
                <a:ea typeface="ＭＳ ゴシック"/>
              </a:rPr>
              <a:t>active, click the </a:t>
            </a:r>
            <a:br>
              <a:rPr lang="en-US" sz="2000" b="0" i="0" u="none" strike="noStrike" baseline="0" smtClean="0">
                <a:latin typeface="Segoe"/>
                <a:ea typeface="ＭＳ ゴシック"/>
              </a:rPr>
            </a:br>
            <a:r>
              <a:rPr lang="en-US" sz="2000" b="1" i="0" u="none" strike="noStrike" baseline="0" smtClean="0">
                <a:latin typeface="Segoe"/>
                <a:ea typeface="ＭＳ ゴシック"/>
              </a:rPr>
              <a:t>View</a:t>
            </a:r>
            <a:r>
              <a:rPr lang="en-US" sz="2000" b="0" i="0" u="none" strike="noStrike" baseline="0" smtClean="0">
                <a:latin typeface="Segoe"/>
                <a:ea typeface="ＭＳ ゴシック"/>
              </a:rPr>
              <a:t> </a:t>
            </a:r>
            <a:r>
              <a:rPr lang="en-US" sz="2000" b="1" i="0" u="none" strike="noStrike" baseline="0" smtClean="0">
                <a:latin typeface="Segoe"/>
                <a:ea typeface="ＭＳ ゴシック"/>
              </a:rPr>
              <a:t>tab</a:t>
            </a:r>
            <a:r>
              <a:rPr lang="en-US" sz="2000" b="0" i="0" u="none" strike="noStrike" baseline="0" smtClean="0">
                <a:latin typeface="Times New Roman"/>
                <a:ea typeface="ＭＳ ゴシック"/>
              </a:rPr>
              <a:t>.</a:t>
            </a:r>
          </a:p>
          <a:p>
            <a:pPr lvl="1" rtl="0"/>
            <a:r>
              <a:rPr lang="en-US" sz="2000" b="0" i="0" u="none" strike="noStrike" baseline="0" smtClean="0">
                <a:latin typeface="Segoe"/>
                <a:ea typeface="ＭＳ ゴシック"/>
              </a:rPr>
              <a:t>Click the </a:t>
            </a:r>
            <a:r>
              <a:rPr lang="en-US" sz="2000" b="1" i="0" u="none" strike="noStrike" baseline="0" smtClean="0">
                <a:latin typeface="Segoe"/>
                <a:ea typeface="ＭＳ ゴシック"/>
              </a:rPr>
              <a:t>Slide </a:t>
            </a:r>
            <a:br>
              <a:rPr lang="en-US" sz="2000" b="1" i="0" u="none" strike="noStrike" baseline="0" smtClean="0">
                <a:latin typeface="Segoe"/>
                <a:ea typeface="ＭＳ ゴシック"/>
              </a:rPr>
            </a:br>
            <a:r>
              <a:rPr lang="en-US" sz="2000" b="1" i="0" u="none" strike="noStrike" baseline="0" smtClean="0">
                <a:latin typeface="Segoe"/>
                <a:ea typeface="ＭＳ ゴシック"/>
              </a:rPr>
              <a:t>Master</a:t>
            </a:r>
            <a:r>
              <a:rPr lang="en-US" sz="2000" b="0" i="0" u="none" strike="noStrike" baseline="0" smtClean="0">
                <a:latin typeface="Segoe"/>
                <a:ea typeface="ＭＳ ゴシック"/>
              </a:rPr>
              <a:t> </a:t>
            </a:r>
            <a:r>
              <a:rPr lang="en-US" sz="2000" b="1" i="0" u="none" strike="noStrike" baseline="0" smtClean="0">
                <a:latin typeface="Segoe"/>
                <a:ea typeface="ＭＳ ゴシック"/>
              </a:rPr>
              <a:t>button</a:t>
            </a:r>
            <a:r>
              <a:rPr lang="en-US" sz="2000" b="0" i="0" u="none" strike="noStrike" baseline="0" smtClean="0">
                <a:latin typeface="Segoe"/>
                <a:ea typeface="ＭＳ ゴシック"/>
              </a:rPr>
              <a:t>. Slide Master view opens with the Title Slide Layout selected in the left pane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42</a:t>
            </a:fld>
            <a:endParaRPr lang="en-US" dirty="0"/>
          </a:p>
        </p:txBody>
      </p:sp>
      <p:pic>
        <p:nvPicPr>
          <p:cNvPr id="7" name="Picture 6" descr="04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533" y="2057400"/>
            <a:ext cx="5359400" cy="3238195"/>
          </a:xfrm>
          <a:prstGeom prst="rect">
            <a:avLst/>
          </a:prstGeom>
        </p:spPr>
      </p:pic>
    </p:spTree>
    <p:extLst>
      <p:ext uri="{BB962C8B-B14F-4D97-AF65-F5344CB8AC3E}">
        <p14:creationId xmlns:p14="http://schemas.microsoft.com/office/powerpoint/2010/main" val="3600691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Apply a Theme to a Slide Master</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first slide</a:t>
            </a:r>
            <a:r>
              <a:rPr lang="en-US" sz="2000" b="0" i="0" u="none" strike="noStrike" baseline="0" smtClean="0">
                <a:latin typeface="Segoe"/>
                <a:ea typeface="ＭＳ ゴシック"/>
              </a:rPr>
              <a:t> in the left pane, which is the slide master for the current theme. (It is the top slide in the left pane—the one that is slightly larger than the others.)</a:t>
            </a:r>
          </a:p>
          <a:p>
            <a:pPr lvl="1" rtl="0">
              <a:buAutoNum type="arabicPeriod" startAt="4"/>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Themes</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1" i="0" u="none" strike="noStrike" baseline="0" smtClean="0">
                <a:latin typeface="Segoe"/>
                <a:ea typeface="ＭＳ ゴシック"/>
              </a:rPr>
              <a:t>button</a:t>
            </a:r>
            <a:r>
              <a:rPr lang="en-US" sz="2000" b="0" i="0" u="none" strike="noStrike" baseline="0" smtClean="0">
                <a:latin typeface="Segoe"/>
                <a:ea typeface="ＭＳ ゴシック"/>
              </a:rPr>
              <a:t> in the </a:t>
            </a:r>
            <a:br>
              <a:rPr lang="en-US" sz="2000" b="0" i="0" u="none" strike="noStrike" baseline="0" smtClean="0">
                <a:latin typeface="Segoe"/>
                <a:ea typeface="ＭＳ ゴシック"/>
              </a:rPr>
            </a:br>
            <a:r>
              <a:rPr lang="en-US" sz="2000" b="0" i="0" u="none" strike="noStrike" baseline="0" smtClean="0">
                <a:latin typeface="Segoe"/>
                <a:ea typeface="ＭＳ ゴシック"/>
              </a:rPr>
              <a:t>Slide Master tab </a:t>
            </a:r>
            <a:br>
              <a:rPr lang="en-US" sz="2000" b="0" i="0" u="none" strike="noStrike" baseline="0" smtClean="0">
                <a:latin typeface="Segoe"/>
                <a:ea typeface="ＭＳ ゴシック"/>
              </a:rPr>
            </a:br>
            <a:r>
              <a:rPr lang="en-US" sz="2000" b="0" i="0" u="none" strike="noStrike" baseline="0" smtClean="0">
                <a:latin typeface="Segoe"/>
                <a:ea typeface="ＭＳ ゴシック"/>
              </a:rPr>
              <a:t>to open the </a:t>
            </a:r>
            <a:br>
              <a:rPr lang="en-US" sz="2000" b="0" i="0" u="none" strike="noStrike" baseline="0" smtClean="0">
                <a:latin typeface="Segoe"/>
                <a:ea typeface="ＭＳ ゴシック"/>
              </a:rPr>
            </a:br>
            <a:r>
              <a:rPr lang="en-US" sz="2000" b="0" i="0" u="none" strike="noStrike" baseline="0" smtClean="0">
                <a:latin typeface="Segoe"/>
                <a:ea typeface="ＭＳ ゴシック"/>
              </a:rPr>
              <a:t>Themes gallery; </a:t>
            </a:r>
            <a:br>
              <a:rPr lang="en-US" sz="2000" b="0" i="0" u="none" strike="noStrike" baseline="0" smtClean="0">
                <a:latin typeface="Segoe"/>
                <a:ea typeface="ＭＳ ゴシック"/>
              </a:rPr>
            </a:b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Wisp</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1" i="0" u="none" strike="noStrike" baseline="0" smtClean="0">
                <a:latin typeface="Segoe"/>
                <a:ea typeface="ＭＳ ゴシック"/>
              </a:rPr>
              <a:t>theme</a:t>
            </a:r>
            <a:r>
              <a:rPr lang="en-US" sz="2000" b="0" i="0" u="none" strike="noStrike" baseline="0" smtClean="0">
                <a:latin typeface="Segoe"/>
                <a:ea typeface="ＭＳ ゴシック"/>
              </a:rPr>
              <a:t> in the </a:t>
            </a:r>
            <a:br>
              <a:rPr lang="en-US" sz="2000" b="0" i="0" u="none" strike="noStrike" baseline="0" smtClean="0">
                <a:latin typeface="Segoe"/>
                <a:ea typeface="ＭＳ ゴシック"/>
              </a:rPr>
            </a:br>
            <a:r>
              <a:rPr lang="en-US" sz="2000" b="0" i="0" u="none" strike="noStrike" baseline="0" smtClean="0">
                <a:latin typeface="Segoe"/>
                <a:ea typeface="ＭＳ ゴシック"/>
              </a:rPr>
              <a:t>gallery. The theme </a:t>
            </a:r>
            <a:br>
              <a:rPr lang="en-US" sz="2000" b="0" i="0" u="none" strike="noStrike" baseline="0" smtClean="0">
                <a:latin typeface="Segoe"/>
                <a:ea typeface="ＭＳ ゴシック"/>
              </a:rPr>
            </a:br>
            <a:r>
              <a:rPr lang="en-US" sz="2000" b="0" i="0" u="none" strike="noStrike" baseline="0" smtClean="0">
                <a:latin typeface="Segoe"/>
                <a:ea typeface="ＭＳ ゴシック"/>
              </a:rPr>
              <a:t>is applied to the </a:t>
            </a:r>
            <a:br>
              <a:rPr lang="en-US" sz="2000" b="0" i="0" u="none" strike="noStrike" baseline="0" smtClean="0">
                <a:latin typeface="Segoe"/>
                <a:ea typeface="ＭＳ ゴシック"/>
              </a:rPr>
            </a:br>
            <a:r>
              <a:rPr lang="en-US" sz="2000" b="0" i="0" u="none" strike="noStrike" baseline="0" smtClean="0">
                <a:latin typeface="Segoe"/>
                <a:ea typeface="ＭＳ ゴシック"/>
              </a:rPr>
              <a:t>slide master as </a:t>
            </a:r>
            <a:br>
              <a:rPr lang="en-US" sz="2000" b="0" i="0" u="none" strike="noStrike" baseline="0" smtClean="0">
                <a:latin typeface="Segoe"/>
                <a:ea typeface="ＭＳ ゴシック"/>
              </a:rPr>
            </a:br>
            <a:r>
              <a:rPr lang="en-US" sz="2000" b="0" i="0" u="none" strike="noStrike" baseline="0" smtClean="0">
                <a:latin typeface="Segoe"/>
                <a:ea typeface="ＭＳ ゴシック"/>
              </a:rPr>
              <a:t>well as all slide </a:t>
            </a:r>
            <a:br>
              <a:rPr lang="en-US" sz="2000" b="0" i="0" u="none" strike="noStrike" baseline="0" smtClean="0">
                <a:latin typeface="Segoe"/>
                <a:ea typeface="ＭＳ ゴシック"/>
              </a:rPr>
            </a:br>
            <a:r>
              <a:rPr lang="en-US" sz="2000" b="0" i="0" u="none" strike="noStrike" baseline="0" smtClean="0">
                <a:latin typeface="Segoe"/>
                <a:ea typeface="ＭＳ ゴシック"/>
              </a:rPr>
              <a:t>layouts in the left pane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pic>
        <p:nvPicPr>
          <p:cNvPr id="7" name="Picture 6" descr="04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2590800"/>
            <a:ext cx="5090077" cy="3207809"/>
          </a:xfrm>
          <a:prstGeom prst="rect">
            <a:avLst/>
          </a:prstGeom>
        </p:spPr>
      </p:pic>
    </p:spTree>
    <p:extLst>
      <p:ext uri="{BB962C8B-B14F-4D97-AF65-F5344CB8AC3E}">
        <p14:creationId xmlns:p14="http://schemas.microsoft.com/office/powerpoint/2010/main" val="2906328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Apply a Theme to a Slide Master</a:t>
            </a:r>
          </a:p>
        </p:txBody>
      </p:sp>
      <p:sp>
        <p:nvSpPr>
          <p:cNvPr id="3" name="Text Placeholder 2"/>
          <p:cNvSpPr>
            <a:spLocks noGrp="1"/>
          </p:cNvSpPr>
          <p:nvPr>
            <p:ph type="body" idx="1"/>
          </p:nvPr>
        </p:nvSpPr>
        <p:spPr/>
        <p:txBody>
          <a:bodyPr/>
          <a:lstStyle/>
          <a:p>
            <a:pPr lvl="1" rtl="0">
              <a:buFont typeface="+mj-lt"/>
              <a:buAutoNum type="arabicPeriod" startAt="6"/>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in Slide Master view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spTree>
    <p:extLst>
      <p:ext uri="{BB962C8B-B14F-4D97-AF65-F5344CB8AC3E}">
        <p14:creationId xmlns:p14="http://schemas.microsoft.com/office/powerpoint/2010/main" val="2461134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Move and Resize Placeholders on a Layout Master</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Rates Masters</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In Slide Master view, click to select the </a:t>
            </a:r>
            <a:r>
              <a:rPr lang="en-US" b="1" i="0" u="none" strike="noStrike" baseline="0" smtClean="0">
                <a:latin typeface="Segoe"/>
                <a:ea typeface="ＭＳ ゴシック"/>
              </a:rPr>
              <a:t>layout master</a:t>
            </a:r>
            <a:r>
              <a:rPr lang="en-US" b="0" i="0" u="none" strike="noStrike" baseline="0" smtClean="0">
                <a:latin typeface="Segoe"/>
                <a:ea typeface="ＭＳ ゴシック"/>
              </a:rPr>
              <a:t> for the Title Slide Layout in the left pane (hover your </a:t>
            </a:r>
            <a:r>
              <a:rPr lang="en-US" b="1" i="0" u="none" strike="noStrike" baseline="0" smtClean="0">
                <a:latin typeface="Segoe"/>
                <a:ea typeface="ＭＳ ゴシック"/>
              </a:rPr>
              <a:t>cursor</a:t>
            </a:r>
            <a:r>
              <a:rPr lang="en-US" b="0" i="0" u="none" strike="noStrike" baseline="0" smtClean="0">
                <a:latin typeface="Segoe"/>
                <a:ea typeface="ＭＳ ゴシック"/>
              </a:rPr>
              <a:t> over the slide to see a balloon indicating the layout master’s name). The Title Slide Layout master appears in the right pane.</a:t>
            </a:r>
          </a:p>
          <a:p>
            <a:pPr lvl="1" rtl="0"/>
            <a:r>
              <a:rPr lang="en-US" b="0" i="0" u="none" strike="noStrike" baseline="0" smtClean="0">
                <a:latin typeface="Segoe"/>
                <a:ea typeface="ＭＳ ゴシック"/>
              </a:rPr>
              <a:t>In the right pane, click the </a:t>
            </a:r>
            <a:r>
              <a:rPr lang="en-US" b="1" i="0" u="none" strike="noStrike" baseline="0" smtClean="0">
                <a:latin typeface="Segoe"/>
                <a:ea typeface="ＭＳ ゴシック"/>
              </a:rPr>
              <a:t>outer border</a:t>
            </a:r>
            <a:r>
              <a:rPr lang="en-US" b="0" i="0" u="none" strike="noStrike" baseline="0" smtClean="0">
                <a:latin typeface="Segoe"/>
                <a:ea typeface="ＭＳ ゴシック"/>
              </a:rPr>
              <a:t> of the subtitle placeholder (click to edit Master subtitle style) to select that text box.</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spTree>
    <p:extLst>
      <p:ext uri="{BB962C8B-B14F-4D97-AF65-F5344CB8AC3E}">
        <p14:creationId xmlns:p14="http://schemas.microsoft.com/office/powerpoint/2010/main" val="3055865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Move and Resize Placeholders on a Layout Master</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On the Drawing Tools Format tab, in the Size group, set the Height value to </a:t>
            </a:r>
            <a:r>
              <a:rPr lang="en-US" b="1" i="0" u="none" strike="noStrike" baseline="0" smtClean="0">
                <a:latin typeface="Segoe"/>
                <a:ea typeface="ＭＳ ゴシック"/>
              </a:rPr>
              <a:t>1”</a:t>
            </a:r>
            <a:r>
              <a:rPr lang="en-US" b="0" i="0" u="none" strike="noStrike" baseline="0" smtClean="0">
                <a:latin typeface="Segoe"/>
                <a:ea typeface="ＭＳ ゴシック"/>
              </a:rPr>
              <a:t>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46</a:t>
            </a:fld>
            <a:endParaRPr lang="en-US" dirty="0"/>
          </a:p>
        </p:txBody>
      </p:sp>
      <p:pic>
        <p:nvPicPr>
          <p:cNvPr id="7" name="Picture 6" descr="04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353732"/>
            <a:ext cx="5980947" cy="3819925"/>
          </a:xfrm>
          <a:prstGeom prst="rect">
            <a:avLst/>
          </a:prstGeom>
        </p:spPr>
      </p:pic>
    </p:spTree>
    <p:extLst>
      <p:ext uri="{BB962C8B-B14F-4D97-AF65-F5344CB8AC3E}">
        <p14:creationId xmlns:p14="http://schemas.microsoft.com/office/powerpoint/2010/main" val="4000200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Move and Resize Placeholders on a Layout Master</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latin typeface="Segoe"/>
                <a:ea typeface="ＭＳ ゴシック"/>
              </a:rPr>
              <a:t>Position the </a:t>
            </a:r>
            <a:r>
              <a:rPr lang="en-US" sz="2000" b="1" i="0" u="none" strike="noStrike" baseline="0" smtClean="0">
                <a:latin typeface="Segoe"/>
                <a:ea typeface="ＭＳ ゴシック"/>
              </a:rPr>
              <a:t>mouse pointer</a:t>
            </a:r>
            <a:r>
              <a:rPr lang="en-US" sz="2000" b="0" i="0" u="none" strike="noStrike" baseline="0" smtClean="0">
                <a:latin typeface="Segoe"/>
                <a:ea typeface="ＭＳ ゴシック"/>
              </a:rPr>
              <a:t> over the border of the subtitle placeholder, but not over a selection handle. The mouse pointer becomes a four-headed arrow.  Click and drag the </a:t>
            </a:r>
            <a:r>
              <a:rPr lang="en-US" sz="2000" b="1" i="0" u="none" strike="noStrike" baseline="0" smtClean="0">
                <a:latin typeface="Segoe"/>
                <a:ea typeface="ＭＳ ゴシック"/>
              </a:rPr>
              <a:t>box</a:t>
            </a:r>
            <a:r>
              <a:rPr lang="en-US" sz="2000" b="0" i="0" u="none" strike="noStrike" baseline="0" smtClean="0">
                <a:latin typeface="Segoe"/>
                <a:ea typeface="ＭＳ ゴシック"/>
              </a:rPr>
              <a:t> to the top of the slide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47</a:t>
            </a:fld>
            <a:endParaRPr lang="en-US" dirty="0"/>
          </a:p>
        </p:txBody>
      </p:sp>
      <p:pic>
        <p:nvPicPr>
          <p:cNvPr id="7" name="Picture 6" descr="04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834202"/>
            <a:ext cx="5653470" cy="3414198"/>
          </a:xfrm>
          <a:prstGeom prst="rect">
            <a:avLst/>
          </a:prstGeom>
        </p:spPr>
      </p:pic>
    </p:spTree>
    <p:extLst>
      <p:ext uri="{BB962C8B-B14F-4D97-AF65-F5344CB8AC3E}">
        <p14:creationId xmlns:p14="http://schemas.microsoft.com/office/powerpoint/2010/main" val="11417148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Move and Resize Placeholders on a Layout Master</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Using the same pro-</a:t>
            </a:r>
            <a:br>
              <a:rPr lang="en-US" b="0" i="0" u="none" strike="noStrike" baseline="0" smtClean="0">
                <a:latin typeface="Segoe"/>
                <a:ea typeface="ＭＳ ゴシック"/>
              </a:rPr>
            </a:br>
            <a:r>
              <a:rPr lang="en-US" b="0" i="0" u="none" strike="noStrike" baseline="0" smtClean="0">
                <a:latin typeface="Segoe"/>
                <a:ea typeface="ＭＳ ゴシック"/>
              </a:rPr>
              <a:t>cess as in step 4, </a:t>
            </a:r>
            <a:br>
              <a:rPr lang="en-US" b="0" i="0" u="none" strike="noStrike" baseline="0" smtClean="0">
                <a:latin typeface="Segoe"/>
                <a:ea typeface="ＭＳ ゴシック"/>
              </a:rPr>
            </a:br>
            <a:r>
              <a:rPr lang="en-US" b="0" i="0" u="none" strike="noStrike" baseline="0" smtClean="0">
                <a:latin typeface="Segoe"/>
                <a:ea typeface="ＭＳ ゴシック"/>
              </a:rPr>
              <a:t>move the </a:t>
            </a:r>
            <a:r>
              <a:rPr lang="en-US" b="1" i="0" u="none" strike="noStrike" baseline="0" smtClean="0">
                <a:latin typeface="Segoe"/>
                <a:ea typeface="ＭＳ ゴシック"/>
              </a:rPr>
              <a:t>title place-</a:t>
            </a:r>
            <a:br>
              <a:rPr lang="en-US" b="1" i="0" u="none" strike="noStrike" baseline="0" smtClean="0">
                <a:latin typeface="Segoe"/>
                <a:ea typeface="ＭＳ ゴシック"/>
              </a:rPr>
            </a:br>
            <a:r>
              <a:rPr lang="en-US" b="1" i="0" u="none" strike="noStrike" baseline="0" smtClean="0">
                <a:latin typeface="Segoe"/>
                <a:ea typeface="ＭＳ ゴシック"/>
              </a:rPr>
              <a:t>holder</a:t>
            </a:r>
            <a:r>
              <a:rPr lang="en-US" b="0" i="0" u="none" strike="noStrike" baseline="0" smtClean="0">
                <a:latin typeface="Segoe"/>
                <a:ea typeface="ＭＳ ゴシック"/>
              </a:rPr>
              <a:t> immediately </a:t>
            </a:r>
            <a:br>
              <a:rPr lang="en-US" b="0" i="0" u="none" strike="noStrike" baseline="0" smtClean="0">
                <a:latin typeface="Segoe"/>
                <a:ea typeface="ＭＳ ゴシック"/>
              </a:rPr>
            </a:br>
            <a:r>
              <a:rPr lang="en-US" b="0" i="0" u="none" strike="noStrike" baseline="0" smtClean="0">
                <a:latin typeface="Segoe"/>
                <a:ea typeface="ＭＳ ゴシック"/>
              </a:rPr>
              <a:t>below the subtitle </a:t>
            </a:r>
            <a:br>
              <a:rPr lang="en-US" b="0" i="0" u="none" strike="noStrike" baseline="0" smtClean="0">
                <a:latin typeface="Segoe"/>
                <a:ea typeface="ＭＳ ゴシック"/>
              </a:rPr>
            </a:br>
            <a:r>
              <a:rPr lang="en-US" b="0" i="0" u="none" strike="noStrike" baseline="0" smtClean="0">
                <a:latin typeface="Segoe"/>
                <a:ea typeface="ＭＳ ゴシック"/>
              </a:rPr>
              <a:t>(right).</a:t>
            </a:r>
          </a:p>
          <a:p>
            <a:pPr lvl="1" rtl="0">
              <a:buAutoNum type="arabicPeriod" startAt="5"/>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a:t>
            </a:r>
            <a:br>
              <a:rPr lang="en-US" b="0" i="0" u="none" strike="noStrike" baseline="0" smtClean="0">
                <a:latin typeface="Segoe"/>
                <a:ea typeface="ＭＳ ゴシック"/>
              </a:rPr>
            </a:br>
            <a:r>
              <a:rPr lang="en-US" b="0" i="0" u="none" strike="noStrike" baseline="0" smtClean="0">
                <a:latin typeface="Segoe"/>
                <a:ea typeface="ＭＳ ゴシック"/>
              </a:rPr>
              <a:t>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a:t>
            </a:r>
            <a:br>
              <a:rPr lang="en-US" b="0" i="0" u="none" strike="noStrike" baseline="0" smtClean="0">
                <a:latin typeface="Segoe"/>
                <a:ea typeface="ＭＳ ゴシック"/>
              </a:rPr>
            </a:br>
            <a:r>
              <a:rPr lang="en-US" b="0" i="0" u="none" strike="noStrike" baseline="0" smtClean="0">
                <a:latin typeface="Segoe"/>
                <a:ea typeface="ＭＳ ゴシック"/>
              </a:rPr>
              <a:t>presentation open in </a:t>
            </a:r>
            <a:br>
              <a:rPr lang="en-US" b="0" i="0" u="none" strike="noStrike" baseline="0" smtClean="0">
                <a:latin typeface="Segoe"/>
                <a:ea typeface="ＭＳ ゴシック"/>
              </a:rPr>
            </a:br>
            <a:r>
              <a:rPr lang="en-US" b="0" i="0" u="none" strike="noStrike" baseline="0" smtClean="0">
                <a:latin typeface="Segoe"/>
                <a:ea typeface="ＭＳ ゴシック"/>
              </a:rPr>
              <a:t>Slide Master view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48</a:t>
            </a:fld>
            <a:endParaRPr lang="en-US" dirty="0"/>
          </a:p>
        </p:txBody>
      </p:sp>
      <p:pic>
        <p:nvPicPr>
          <p:cNvPr id="7" name="Picture 6" descr="04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1600200"/>
            <a:ext cx="4597400" cy="3458595"/>
          </a:xfrm>
          <a:prstGeom prst="rect">
            <a:avLst/>
          </a:prstGeom>
        </p:spPr>
      </p:pic>
    </p:spTree>
    <p:extLst>
      <p:ext uri="{BB962C8B-B14F-4D97-AF65-F5344CB8AC3E}">
        <p14:creationId xmlns:p14="http://schemas.microsoft.com/office/powerpoint/2010/main" val="17518414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 New Element to a Master</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Rates Masters</a:t>
            </a:r>
            <a:r>
              <a:rPr lang="en-US" b="0" i="0" u="none" strike="noStrike" baseline="0" smtClean="0">
                <a:latin typeface="Segoe"/>
                <a:ea typeface="ＭＳ ゴシック"/>
              </a:rPr>
              <a:t> presentation that is still open in Slide Master view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Slide Master</a:t>
            </a:r>
            <a:r>
              <a:rPr lang="en-US" b="0" i="0" u="none" strike="noStrike" baseline="0" smtClean="0">
                <a:latin typeface="Segoe"/>
                <a:ea typeface="ＭＳ ゴシック"/>
              </a:rPr>
              <a:t> at the top of the left pane.</a:t>
            </a:r>
          </a:p>
          <a:p>
            <a:pPr lvl="1" rtl="0"/>
            <a:r>
              <a:rPr lang="en-US" b="0" i="0" u="none" strike="noStrike" baseline="0" smtClean="0">
                <a:latin typeface="Segoe"/>
                <a:ea typeface="ＭＳ ゴシック"/>
              </a:rPr>
              <a:t>On the Insert tab, click the </a:t>
            </a:r>
            <a:r>
              <a:rPr lang="en-US" b="1" i="0" u="none" strike="noStrike" baseline="0" smtClean="0">
                <a:latin typeface="Segoe"/>
                <a:ea typeface="ＭＳ ゴシック"/>
              </a:rPr>
              <a:t>Text Box button</a:t>
            </a:r>
            <a:r>
              <a:rPr lang="en-US" b="0" i="0" u="none" strike="noStrike" baseline="0" smtClean="0">
                <a:latin typeface="Segoe"/>
                <a:ea typeface="ＭＳ ゴシック"/>
              </a:rPr>
              <a:t> in the Text group.</a:t>
            </a:r>
          </a:p>
          <a:p>
            <a:pPr lvl="1" rtl="0"/>
            <a:r>
              <a:rPr lang="en-US" b="0" i="0" u="none" strike="noStrike" baseline="0" smtClean="0">
                <a:latin typeface="Segoe"/>
                <a:ea typeface="ＭＳ ゴシック"/>
              </a:rPr>
              <a:t>In the bottom left corner of the slide master, below the footer, click to place a </a:t>
            </a:r>
            <a:r>
              <a:rPr lang="en-US" b="1" i="0" u="none" strike="noStrike" baseline="0" smtClean="0">
                <a:latin typeface="Segoe"/>
                <a:ea typeface="ＭＳ ゴシック"/>
              </a:rPr>
              <a:t>new text box</a:t>
            </a:r>
            <a:r>
              <a:rPr lang="en-US" b="0" i="0" u="none" strike="noStrike" baseline="0" smtClean="0">
                <a:latin typeface="Segoe"/>
                <a:ea typeface="ＭＳ ゴシック"/>
              </a:rPr>
              <a:t>, and type </a:t>
            </a:r>
            <a:r>
              <a:rPr lang="en-US" b="1" i="0" u="none" strike="noStrike" baseline="0" smtClean="0">
                <a:latin typeface="Segoe"/>
                <a:ea typeface="ＭＳ ゴシック"/>
              </a:rPr>
              <a:t>Copyright 2015 Southridge Video</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49</a:t>
            </a:fld>
            <a:endParaRPr lang="en-US" dirty="0"/>
          </a:p>
        </p:txBody>
      </p:sp>
    </p:spTree>
    <p:extLst>
      <p:ext uri="{BB962C8B-B14F-4D97-AF65-F5344CB8AC3E}">
        <p14:creationId xmlns:p14="http://schemas.microsoft.com/office/powerpoint/2010/main" val="2306645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Apply a Theme and Variant to a Presentation</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Click the </a:t>
            </a:r>
            <a:r>
              <a:rPr lang="en-US" b="1" i="0" u="none" strike="noStrike" baseline="0" smtClean="0">
                <a:latin typeface="Segoe"/>
                <a:ea typeface="ＭＳ ゴシック"/>
              </a:rPr>
              <a:t>More</a:t>
            </a:r>
            <a:r>
              <a:rPr lang="en-US" b="0" i="0" u="none" strike="noStrike" baseline="0" smtClean="0">
                <a:latin typeface="Segoe"/>
                <a:ea typeface="ＭＳ ゴシック"/>
              </a:rPr>
              <a:t> button again in the Themes group to reopen the Themes gallery.</a:t>
            </a:r>
          </a:p>
          <a:p>
            <a:pPr lvl="1" rtl="0">
              <a:buAutoNum type="arabicPeriod" startAt="7"/>
            </a:pPr>
            <a:r>
              <a:rPr lang="en-US" b="0" i="0" u="none" strike="noStrike" baseline="0" smtClean="0">
                <a:latin typeface="Segoe"/>
                <a:ea typeface="ＭＳ ゴシック"/>
              </a:rPr>
              <a:t>Right-click the </a:t>
            </a:r>
            <a:r>
              <a:rPr lang="en-US" b="1" i="0" u="none" strike="noStrike" baseline="0" smtClean="0">
                <a:latin typeface="Segoe"/>
                <a:ea typeface="ＭＳ ゴシック"/>
              </a:rPr>
              <a:t>Ion</a:t>
            </a:r>
            <a:r>
              <a:rPr lang="en-US" b="0" i="0" u="none" strike="noStrike" baseline="0" smtClean="0">
                <a:latin typeface="Segoe"/>
                <a:ea typeface="ＭＳ ゴシック"/>
              </a:rPr>
              <a:t> theme, and click </a:t>
            </a:r>
            <a:r>
              <a:rPr lang="en-US" b="1" i="0" u="none" strike="noStrike" baseline="0" smtClean="0">
                <a:latin typeface="Segoe"/>
                <a:ea typeface="ＭＳ ゴシック"/>
              </a:rPr>
              <a:t>Apply to All Slides</a:t>
            </a:r>
            <a:r>
              <a:rPr lang="en-US" b="0" i="0" u="none" strike="noStrike" baseline="0" smtClean="0">
                <a:latin typeface="Segoe"/>
                <a:ea typeface="ＭＳ ゴシック"/>
              </a:rPr>
              <a:t> to apply it to all slides.</a:t>
            </a:r>
          </a:p>
          <a:p>
            <a:pPr lvl="1" rtl="0">
              <a:buAutoNum type="arabicPeriod" startAt="7"/>
            </a:pPr>
            <a:r>
              <a:rPr lang="en-US" b="0" i="0" u="none" strike="noStrike" baseline="0" smtClean="0">
                <a:latin typeface="Segoe"/>
                <a:ea typeface="ＭＳ ゴシック"/>
              </a:rPr>
              <a:t>Scroll through the </a:t>
            </a:r>
            <a:r>
              <a:rPr lang="en-US" b="1" i="0" u="none" strike="noStrike" baseline="0" smtClean="0">
                <a:latin typeface="Segoe"/>
                <a:ea typeface="ＭＳ ゴシック"/>
              </a:rPr>
              <a:t>slides</a:t>
            </a:r>
            <a:r>
              <a:rPr lang="en-US" b="0" i="0" u="none" strike="noStrike" baseline="0" smtClean="0">
                <a:latin typeface="Segoe"/>
                <a:ea typeface="ＭＳ ゴシック"/>
              </a:rPr>
              <a:t> to see how the theme has supplied new colors, fonts, bullet symbols, and layouts.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spTree>
    <p:extLst>
      <p:ext uri="{BB962C8B-B14F-4D97-AF65-F5344CB8AC3E}">
        <p14:creationId xmlns:p14="http://schemas.microsoft.com/office/powerpoint/2010/main" val="1527755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 New Element to a Master</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latin typeface="Segoe"/>
                <a:ea typeface="ＭＳ ゴシック"/>
              </a:rPr>
              <a:t>Select the </a:t>
            </a:r>
            <a:r>
              <a:rPr lang="en-US" sz="2000" b="1" i="0" u="none" strike="noStrike" baseline="0" smtClean="0">
                <a:latin typeface="Segoe"/>
                <a:ea typeface="ＭＳ ゴシック"/>
              </a:rPr>
              <a:t>text</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you just typed, </a:t>
            </a:r>
            <a:br>
              <a:rPr lang="en-US" sz="2000" b="0" i="0" u="none" strike="noStrike" baseline="0" smtClean="0">
                <a:latin typeface="Segoe"/>
                <a:ea typeface="ＭＳ ゴシック"/>
              </a:rPr>
            </a:br>
            <a:r>
              <a:rPr lang="en-US" sz="2000" b="0" i="0" u="none" strike="noStrike" baseline="0" smtClean="0">
                <a:latin typeface="Segoe"/>
                <a:ea typeface="ＭＳ ゴシック"/>
              </a:rPr>
              <a:t>and then click </a:t>
            </a:r>
            <a:br>
              <a:rPr lang="en-US" sz="2000" b="0" i="0" u="none" strike="noStrike" baseline="0" smtClean="0">
                <a:latin typeface="Segoe"/>
                <a:ea typeface="ＭＳ ゴシック"/>
              </a:rPr>
            </a:br>
            <a:r>
              <a:rPr lang="en-US" sz="2000" b="0" i="0" u="none" strike="noStrike" baseline="0" smtClean="0">
                <a:latin typeface="Segoe"/>
                <a:ea typeface="ＭＳ ゴシック"/>
              </a:rPr>
              <a:t>the </a:t>
            </a:r>
            <a:r>
              <a:rPr lang="en-US" sz="2000" b="1" i="0" u="none" strike="noStrike" baseline="0" smtClean="0">
                <a:latin typeface="Segoe"/>
                <a:ea typeface="ＭＳ ゴシック"/>
              </a:rPr>
              <a:t>Decrease </a:t>
            </a:r>
            <a:br>
              <a:rPr lang="en-US" sz="2000" b="1" i="0" u="none" strike="noStrike" baseline="0" smtClean="0">
                <a:latin typeface="Segoe"/>
                <a:ea typeface="ＭＳ ゴシック"/>
              </a:rPr>
            </a:br>
            <a:r>
              <a:rPr lang="en-US" sz="2000" b="1" i="0" u="none" strike="noStrike" baseline="0" smtClean="0">
                <a:latin typeface="Segoe"/>
                <a:ea typeface="ＭＳ ゴシック"/>
              </a:rPr>
              <a:t>Font Size</a:t>
            </a:r>
            <a:r>
              <a:rPr lang="en-US" sz="2000" b="0" i="0" u="none" strike="noStrike" baseline="0" smtClean="0">
                <a:latin typeface="Segoe"/>
                <a:ea typeface="ＭＳ ゴシック"/>
              </a:rPr>
              <a:t> button </a:t>
            </a:r>
            <a:br>
              <a:rPr lang="en-US" sz="2000" b="0" i="0" u="none" strike="noStrike" baseline="0" smtClean="0">
                <a:latin typeface="Segoe"/>
                <a:ea typeface="ＭＳ ゴシック"/>
              </a:rPr>
            </a:br>
            <a:r>
              <a:rPr lang="en-US" sz="2000" b="0" i="0" u="none" strike="noStrike" baseline="0" smtClean="0">
                <a:latin typeface="Segoe"/>
                <a:ea typeface="ＭＳ ゴシック"/>
              </a:rPr>
              <a:t>on the Home tab </a:t>
            </a:r>
            <a:br>
              <a:rPr lang="en-US" sz="2000" b="0" i="0" u="none" strike="noStrike" baseline="0" smtClean="0">
                <a:latin typeface="Segoe"/>
                <a:ea typeface="ＭＳ ゴシック"/>
              </a:rPr>
            </a:br>
            <a:r>
              <a:rPr lang="en-US" sz="2000" b="0" i="0" u="none" strike="noStrike" baseline="0" smtClean="0">
                <a:latin typeface="Segoe"/>
                <a:ea typeface="ＭＳ ゴシック"/>
              </a:rPr>
              <a:t>twice to change </a:t>
            </a:r>
            <a:br>
              <a:rPr lang="en-US" sz="2000" b="0" i="0" u="none" strike="noStrike" baseline="0" smtClean="0">
                <a:latin typeface="Segoe"/>
                <a:ea typeface="ＭＳ ゴシック"/>
              </a:rPr>
            </a:br>
            <a:r>
              <a:rPr lang="en-US" sz="2000" b="0" i="0" u="none" strike="noStrike" baseline="0" smtClean="0">
                <a:latin typeface="Segoe"/>
                <a:ea typeface="ＭＳ ゴシック"/>
              </a:rPr>
              <a:t>the font size to </a:t>
            </a:r>
            <a:br>
              <a:rPr lang="en-US" sz="2000" b="0" i="0" u="none" strike="noStrike" baseline="0" smtClean="0">
                <a:latin typeface="Segoe"/>
                <a:ea typeface="ＭＳ ゴシック"/>
              </a:rPr>
            </a:br>
            <a:r>
              <a:rPr lang="en-US" sz="2000" b="0" i="0" u="none" strike="noStrike" baseline="0" smtClean="0">
                <a:latin typeface="Segoe"/>
                <a:ea typeface="ＭＳ ゴシック"/>
              </a:rPr>
              <a:t>14 point. Resize </a:t>
            </a:r>
            <a:br>
              <a:rPr lang="en-US" sz="2000" b="0" i="0" u="none" strike="noStrike" baseline="0" smtClean="0">
                <a:latin typeface="Segoe"/>
                <a:ea typeface="ＭＳ ゴシック"/>
              </a:rPr>
            </a:br>
            <a:r>
              <a:rPr lang="en-US" sz="2000" b="0" i="0" u="none" strike="noStrike" baseline="0" smtClean="0">
                <a:latin typeface="Segoe"/>
                <a:ea typeface="ＭＳ ゴシック"/>
              </a:rPr>
              <a:t>the </a:t>
            </a:r>
            <a:r>
              <a:rPr lang="en-US" sz="2000" b="1" i="0" u="none" strike="noStrike" baseline="0" smtClean="0">
                <a:latin typeface="Segoe"/>
                <a:ea typeface="ＭＳ ゴシック"/>
              </a:rPr>
              <a:t>text box</a:t>
            </a:r>
            <a:r>
              <a:rPr lang="en-US" sz="2000" b="0" i="0" u="none" strike="noStrike" baseline="0" smtClean="0">
                <a:latin typeface="Segoe"/>
                <a:ea typeface="ＭＳ ゴシック"/>
              </a:rPr>
              <a:t> as </a:t>
            </a:r>
            <a:br>
              <a:rPr lang="en-US" sz="2000" b="0" i="0" u="none" strike="noStrike" baseline="0" smtClean="0">
                <a:latin typeface="Segoe"/>
                <a:ea typeface="ＭＳ ゴシック"/>
              </a:rPr>
            </a:br>
            <a:r>
              <a:rPr lang="en-US" sz="2000" b="0" i="0" u="none" strike="noStrike" baseline="0" smtClean="0">
                <a:latin typeface="Segoe"/>
                <a:ea typeface="ＭＳ ゴシック"/>
              </a:rPr>
              <a:t>necessary so that </a:t>
            </a:r>
            <a:br>
              <a:rPr lang="en-US" sz="2000" b="0" i="0" u="none" strike="noStrike" baseline="0" smtClean="0">
                <a:latin typeface="Segoe"/>
                <a:ea typeface="ＭＳ ゴシック"/>
              </a:rPr>
            </a:br>
            <a:r>
              <a:rPr lang="en-US" sz="2000" b="0" i="0" u="none" strike="noStrike" baseline="0" smtClean="0">
                <a:latin typeface="Segoe"/>
                <a:ea typeface="ＭＳ ゴシック"/>
              </a:rPr>
              <a:t>the text fits on </a:t>
            </a:r>
            <a:br>
              <a:rPr lang="en-US" sz="2000" b="0" i="0" u="none" strike="noStrike" baseline="0" smtClean="0">
                <a:latin typeface="Segoe"/>
                <a:ea typeface="ＭＳ ゴシック"/>
              </a:rPr>
            </a:br>
            <a:r>
              <a:rPr lang="en-US" sz="2000" b="0" i="0" u="none" strike="noStrike" baseline="0" smtClean="0">
                <a:latin typeface="Segoe"/>
                <a:ea typeface="ＭＳ ゴシック"/>
              </a:rPr>
              <a:t>one line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50</a:t>
            </a:fld>
            <a:endParaRPr lang="en-US" dirty="0"/>
          </a:p>
        </p:txBody>
      </p:sp>
      <p:pic>
        <p:nvPicPr>
          <p:cNvPr id="7" name="Picture 6" descr="04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861" y="1600200"/>
            <a:ext cx="5198139" cy="3386667"/>
          </a:xfrm>
          <a:prstGeom prst="rect">
            <a:avLst/>
          </a:prstGeom>
        </p:spPr>
      </p:pic>
    </p:spTree>
    <p:extLst>
      <p:ext uri="{BB962C8B-B14F-4D97-AF65-F5344CB8AC3E}">
        <p14:creationId xmlns:p14="http://schemas.microsoft.com/office/powerpoint/2010/main" val="27910307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 New Element to a Master</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With the text still selected, change the text fill color to </a:t>
            </a:r>
            <a:r>
              <a:rPr lang="en-US" b="1" i="0" u="none" strike="noStrike" baseline="0" smtClean="0">
                <a:latin typeface="Segoe"/>
                <a:ea typeface="ＭＳ ゴシック"/>
              </a:rPr>
              <a:t>Light Green, Background 2, Darker 75%</a:t>
            </a:r>
            <a:r>
              <a:rPr lang="en-US" b="0" i="0" u="none" strike="noStrike" baseline="0" smtClean="0">
                <a:latin typeface="Times New Roman"/>
                <a:ea typeface="ＭＳ ゴシック"/>
              </a:rPr>
              <a:t>.</a:t>
            </a:r>
          </a:p>
          <a:p>
            <a:pPr lvl="1" rtl="0">
              <a:buAutoNum type="arabicPeriod" startAt="5"/>
            </a:pPr>
            <a:r>
              <a:rPr lang="en-US" b="0" i="0" u="none" strike="noStrike" baseline="0" smtClean="0">
                <a:latin typeface="Segoe"/>
                <a:ea typeface="ＭＳ ゴシック"/>
              </a:rPr>
              <a:t>Click the </a:t>
            </a:r>
            <a:r>
              <a:rPr lang="en-US" b="1" i="0" u="none" strike="noStrike" baseline="0" smtClean="0">
                <a:latin typeface="Segoe"/>
                <a:ea typeface="ＭＳ ゴシック"/>
              </a:rPr>
              <a:t>Slide Master tab</a:t>
            </a:r>
            <a:r>
              <a:rPr lang="en-US" b="0" i="0" u="none" strike="noStrike" baseline="0" smtClean="0">
                <a:latin typeface="Segoe"/>
                <a:ea typeface="ＭＳ ゴシック"/>
              </a:rPr>
              <a:t>, and then click the </a:t>
            </a:r>
            <a:r>
              <a:rPr lang="en-US" b="1" i="0" u="none" strike="noStrike" baseline="0" smtClean="0">
                <a:latin typeface="Segoe"/>
                <a:ea typeface="ＭＳ ゴシック"/>
              </a:rPr>
              <a:t>Close Master View</a:t>
            </a:r>
            <a:r>
              <a:rPr lang="en-US" b="0" i="0" u="none" strike="noStrike" baseline="0" smtClean="0">
                <a:latin typeface="Segoe"/>
                <a:ea typeface="ＭＳ ゴシック"/>
              </a:rPr>
              <a:t> </a:t>
            </a:r>
            <a:r>
              <a:rPr lang="en-US" b="1" i="0" u="none" strike="noStrike" baseline="0" smtClean="0">
                <a:latin typeface="Segoe"/>
                <a:ea typeface="ＭＳ ゴシック"/>
              </a:rPr>
              <a:t>button</a:t>
            </a:r>
            <a:r>
              <a:rPr lang="en-US" b="0" i="0" u="none" strike="noStrike" baseline="0" smtClean="0">
                <a:latin typeface="Segoe"/>
                <a:ea typeface="ＭＳ ゴシック"/>
              </a:rPr>
              <a:t> to return to Normal view.</a:t>
            </a:r>
          </a:p>
          <a:p>
            <a:pPr lvl="1" rtl="0">
              <a:buAutoNum type="arabicPeriod" startAt="5"/>
            </a:pPr>
            <a:r>
              <a:rPr lang="en-US" b="0" i="0" u="none" strike="noStrike" baseline="0" smtClean="0">
                <a:latin typeface="Segoe"/>
                <a:ea typeface="ＭＳ ゴシック"/>
              </a:rPr>
              <a:t>View </a:t>
            </a:r>
            <a:r>
              <a:rPr lang="en-US" b="1" i="0" u="none" strike="noStrike" baseline="0" smtClean="0">
                <a:latin typeface="Segoe"/>
                <a:ea typeface="ＭＳ ゴシック"/>
              </a:rPr>
              <a:t>each slide</a:t>
            </a:r>
            <a:r>
              <a:rPr lang="en-US" b="0" i="0" u="none" strike="noStrike" baseline="0" smtClean="0">
                <a:latin typeface="Segoe"/>
                <a:ea typeface="ＭＳ ゴシック"/>
              </a:rPr>
              <a:t> to confirm that the copyright text appears on each one.</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51</a:t>
            </a:fld>
            <a:endParaRPr lang="en-US" dirty="0"/>
          </a:p>
        </p:txBody>
      </p:sp>
    </p:spTree>
    <p:extLst>
      <p:ext uri="{BB962C8B-B14F-4D97-AF65-F5344CB8AC3E}">
        <p14:creationId xmlns:p14="http://schemas.microsoft.com/office/powerpoint/2010/main" val="2144518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Work with Background Images</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a:t>
            </a:r>
            <a:r>
              <a:rPr lang="en-US" sz="2000" b="1" i="1" u="none" strike="noStrike" baseline="0" smtClean="0">
                <a:latin typeface="Segoe"/>
                <a:ea typeface="ＭＳ ゴシック"/>
              </a:rPr>
              <a:t>Rates Masters</a:t>
            </a:r>
            <a:r>
              <a:rPr lang="en-US" sz="2000" b="0" i="0" u="none" strike="noStrike" baseline="0" smtClean="0">
                <a:latin typeface="Segoe"/>
                <a:ea typeface="ＭＳ ゴシック"/>
              </a:rPr>
              <a:t> presentation that is still open from the previous exercise.</a:t>
            </a:r>
          </a:p>
          <a:p>
            <a:pPr lvl="1" rtl="0"/>
            <a:r>
              <a:rPr lang="en-US" sz="2000" b="0" i="0" u="none" strike="noStrike" baseline="0" smtClean="0">
                <a:latin typeface="Segoe"/>
                <a:ea typeface="ＭＳ ゴシック"/>
              </a:rPr>
              <a:t>Go to </a:t>
            </a:r>
            <a:r>
              <a:rPr lang="en-US" sz="2000" b="1" i="0" u="none" strike="noStrike" baseline="0" smtClean="0">
                <a:latin typeface="Segoe"/>
                <a:ea typeface="ＭＳ ゴシック"/>
              </a:rPr>
              <a:t>slide 1</a:t>
            </a:r>
            <a:r>
              <a:rPr lang="en-US" sz="2000" b="0" i="0" u="none" strike="noStrike" baseline="0" smtClean="0">
                <a:latin typeface="Times New Roman"/>
                <a:ea typeface="ＭＳ ゴシック"/>
              </a:rPr>
              <a:t>.</a:t>
            </a:r>
          </a:p>
          <a:p>
            <a:pPr lvl="1" rtl="0"/>
            <a:r>
              <a:rPr lang="en-US" sz="2000" b="0" i="0" u="none" strike="noStrike" baseline="0" smtClean="0">
                <a:latin typeface="Segoe"/>
                <a:ea typeface="ＭＳ ゴシック"/>
              </a:rPr>
              <a:t>On the Design </a:t>
            </a:r>
            <a:br>
              <a:rPr lang="en-US" sz="2000" b="0" i="0" u="none" strike="noStrike" baseline="0" smtClean="0">
                <a:latin typeface="Segoe"/>
                <a:ea typeface="ＭＳ ゴシック"/>
              </a:rPr>
            </a:br>
            <a:r>
              <a:rPr lang="en-US" sz="2000" b="0" i="0" u="none" strike="noStrike" baseline="0" smtClean="0">
                <a:latin typeface="Segoe"/>
                <a:ea typeface="ＭＳ ゴシック"/>
              </a:rPr>
              <a:t>tab, click </a:t>
            </a:r>
            <a:r>
              <a:rPr lang="en-US" sz="2000" b="1" i="0" u="none" strike="noStrike" baseline="0" smtClean="0">
                <a:latin typeface="Segoe"/>
                <a:ea typeface="ＭＳ ゴシック"/>
              </a:rPr>
              <a:t>Format </a:t>
            </a:r>
            <a:br>
              <a:rPr lang="en-US" sz="2000" b="1" i="0" u="none" strike="noStrike" baseline="0" smtClean="0">
                <a:latin typeface="Segoe"/>
                <a:ea typeface="ＭＳ ゴシック"/>
              </a:rPr>
            </a:br>
            <a:r>
              <a:rPr lang="en-US" sz="2000" b="1" i="0" u="none" strike="noStrike" baseline="0" smtClean="0">
                <a:latin typeface="Segoe"/>
                <a:ea typeface="ＭＳ ゴシック"/>
              </a:rPr>
              <a:t>Background</a:t>
            </a:r>
            <a:r>
              <a:rPr lang="en-US" sz="2000" b="0" i="0" u="none" strike="noStrike" baseline="0" smtClean="0">
                <a:latin typeface="Segoe"/>
                <a:ea typeface="ＭＳ ゴシック"/>
              </a:rPr>
              <a:t> to </a:t>
            </a:r>
            <a:br>
              <a:rPr lang="en-US" sz="2000" b="0" i="0" u="none" strike="noStrike" baseline="0" smtClean="0">
                <a:latin typeface="Segoe"/>
                <a:ea typeface="ＭＳ ゴシック"/>
              </a:rPr>
            </a:br>
            <a:r>
              <a:rPr lang="en-US" sz="2000" b="0" i="0" u="none" strike="noStrike" baseline="0" smtClean="0">
                <a:latin typeface="Segoe"/>
                <a:ea typeface="ＭＳ ゴシック"/>
              </a:rPr>
              <a:t>display the Format </a:t>
            </a:r>
            <a:br>
              <a:rPr lang="en-US" sz="2000" b="0" i="0" u="none" strike="noStrike" baseline="0" smtClean="0">
                <a:latin typeface="Segoe"/>
                <a:ea typeface="ＭＳ ゴシック"/>
              </a:rPr>
            </a:br>
            <a:r>
              <a:rPr lang="en-US" sz="2000" b="0" i="0" u="none" strike="noStrike" baseline="0" smtClean="0">
                <a:latin typeface="Segoe"/>
                <a:ea typeface="ＭＳ ゴシック"/>
              </a:rPr>
              <a:t>Background task </a:t>
            </a:r>
            <a:br>
              <a:rPr lang="en-US" sz="2000" b="0" i="0" u="none" strike="noStrike" baseline="0" smtClean="0">
                <a:latin typeface="Segoe"/>
                <a:ea typeface="ＭＳ ゴシック"/>
              </a:rPr>
            </a:br>
            <a:r>
              <a:rPr lang="en-US" sz="2000" b="0" i="0" u="none" strike="noStrike" baseline="0" smtClean="0">
                <a:latin typeface="Segoe"/>
                <a:ea typeface="ＭＳ ゴシック"/>
              </a:rPr>
              <a:t>pane.</a:t>
            </a:r>
          </a:p>
          <a:p>
            <a:pPr lvl="1" rtl="0"/>
            <a:r>
              <a:rPr lang="en-US" sz="2000" b="0" i="0" u="none" strike="noStrike" baseline="0" smtClean="0">
                <a:latin typeface="Segoe"/>
                <a:ea typeface="ＭＳ ゴシック"/>
              </a:rPr>
              <a:t>Mark the </a:t>
            </a:r>
            <a:r>
              <a:rPr lang="en-US" sz="2000" b="1" i="0" u="none" strike="noStrike" baseline="0" smtClean="0">
                <a:latin typeface="Segoe"/>
                <a:ea typeface="ＭＳ ゴシック"/>
              </a:rPr>
              <a:t>Hide </a:t>
            </a:r>
            <a:br>
              <a:rPr lang="en-US" sz="2000" b="1" i="0" u="none" strike="noStrike" baseline="0" smtClean="0">
                <a:latin typeface="Segoe"/>
                <a:ea typeface="ＭＳ ゴシック"/>
              </a:rPr>
            </a:br>
            <a:r>
              <a:rPr lang="en-US" sz="2000" b="1" i="0" u="none" strike="noStrike" baseline="0" smtClean="0">
                <a:latin typeface="Segoe"/>
                <a:ea typeface="ＭＳ ゴシック"/>
              </a:rPr>
              <a:t>Background </a:t>
            </a:r>
            <a:br>
              <a:rPr lang="en-US" sz="2000" b="1" i="0" u="none" strike="noStrike" baseline="0" smtClean="0">
                <a:latin typeface="Segoe"/>
                <a:ea typeface="ＭＳ ゴシック"/>
              </a:rPr>
            </a:br>
            <a:r>
              <a:rPr lang="en-US" sz="2000" b="1" i="0" u="none" strike="noStrike" baseline="0" smtClean="0">
                <a:latin typeface="Segoe"/>
                <a:ea typeface="ＭＳ ゴシック"/>
              </a:rPr>
              <a:t>Graphics</a:t>
            </a:r>
            <a:r>
              <a:rPr lang="en-US" sz="2000" b="0" i="0" u="none" strike="noStrike" baseline="0" smtClean="0">
                <a:latin typeface="Segoe"/>
                <a:ea typeface="ＭＳ ゴシック"/>
              </a:rPr>
              <a:t> </a:t>
            </a:r>
            <a:r>
              <a:rPr lang="en-US" sz="2000" b="1" i="0" u="none" strike="noStrike" baseline="0" smtClean="0">
                <a:latin typeface="Segoe"/>
                <a:ea typeface="ＭＳ ゴシック"/>
              </a:rPr>
              <a:t>check box </a:t>
            </a:r>
            <a:r>
              <a:rPr lang="en-US" sz="2000" b="0" i="0" u="none" strike="noStrike" baseline="0" smtClean="0">
                <a:latin typeface="Segoe"/>
                <a:ea typeface="ＭＳ ゴシック"/>
              </a:rPr>
              <a:t>in the task pane (above). The background image disappears from slide 1. It remains on the other two slides.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52</a:t>
            </a:fld>
            <a:endParaRPr lang="en-US" dirty="0"/>
          </a:p>
        </p:txBody>
      </p:sp>
      <p:pic>
        <p:nvPicPr>
          <p:cNvPr id="7" name="Picture 6" descr="04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1981200"/>
            <a:ext cx="4902200" cy="3081091"/>
          </a:xfrm>
          <a:prstGeom prst="rect">
            <a:avLst/>
          </a:prstGeom>
        </p:spPr>
      </p:pic>
    </p:spTree>
    <p:extLst>
      <p:ext uri="{BB962C8B-B14F-4D97-AF65-F5344CB8AC3E}">
        <p14:creationId xmlns:p14="http://schemas.microsoft.com/office/powerpoint/2010/main" val="2717842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Work with Background Images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Clear the </a:t>
            </a:r>
            <a:r>
              <a:rPr lang="en-US" b="1" i="0" u="none" strike="noStrike" baseline="0" smtClean="0">
                <a:latin typeface="Segoe"/>
                <a:ea typeface="ＭＳ ゴシック"/>
              </a:rPr>
              <a:t>Hide Background Graphics check box</a:t>
            </a:r>
            <a:r>
              <a:rPr lang="en-US" b="0" i="0" u="none" strike="noStrike" baseline="0" smtClean="0">
                <a:latin typeface="Segoe"/>
                <a:ea typeface="ＭＳ ゴシック"/>
              </a:rPr>
              <a:t>. The background image reappears on slide 1.</a:t>
            </a:r>
          </a:p>
          <a:p>
            <a:pPr lvl="1" rtl="0">
              <a:buAutoNum type="arabicPeriod" startAt="4"/>
            </a:pPr>
            <a:r>
              <a:rPr lang="en-US" b="0" i="0" u="none" strike="noStrike" baseline="0" smtClean="0">
                <a:latin typeface="Segoe"/>
                <a:ea typeface="ＭＳ ゴシック"/>
              </a:rPr>
              <a:t>Close the </a:t>
            </a:r>
            <a:r>
              <a:rPr lang="en-US" b="1" i="0" u="none" strike="noStrike" baseline="0" smtClean="0">
                <a:latin typeface="Segoe"/>
                <a:ea typeface="ＭＳ ゴシック"/>
              </a:rPr>
              <a:t>Format Background</a:t>
            </a:r>
            <a:r>
              <a:rPr lang="en-US" b="0" i="0" u="none" strike="noStrike" baseline="0" smtClean="0">
                <a:latin typeface="Segoe"/>
                <a:ea typeface="ＭＳ ゴシック"/>
              </a:rPr>
              <a:t> task pane.</a:t>
            </a:r>
          </a:p>
          <a:p>
            <a:pPr lvl="1" rtl="0">
              <a:buAutoNum type="arabicPeriod" startAt="4"/>
            </a:pPr>
            <a:r>
              <a:rPr lang="en-US" b="0" i="0" u="none" strike="noStrike" baseline="0" smtClean="0">
                <a:latin typeface="Segoe"/>
                <a:ea typeface="ＭＳ ゴシック"/>
              </a:rPr>
              <a:t>On the View tab, click </a:t>
            </a:r>
            <a:r>
              <a:rPr lang="en-US" b="1" i="0" u="none" strike="noStrike" baseline="0" smtClean="0">
                <a:latin typeface="Segoe"/>
                <a:ea typeface="ＭＳ ゴシック"/>
              </a:rPr>
              <a:t>Slide Master</a:t>
            </a:r>
            <a:r>
              <a:rPr lang="en-US" b="0" i="0" u="none" strike="noStrike" baseline="0" smtClean="0">
                <a:latin typeface="Segoe"/>
                <a:ea typeface="ＭＳ ゴシック"/>
              </a:rPr>
              <a:t> to enter Slide Master view, and select the </a:t>
            </a:r>
            <a:r>
              <a:rPr lang="en-US" b="1" i="0" u="none" strike="noStrike" baseline="0" smtClean="0">
                <a:latin typeface="Segoe"/>
                <a:ea typeface="ＭＳ ゴシック"/>
              </a:rPr>
              <a:t>Title and Content Layout</a:t>
            </a:r>
            <a:r>
              <a:rPr lang="en-US" b="0" i="0" u="none" strike="noStrike" baseline="0" smtClean="0">
                <a:latin typeface="Segoe"/>
                <a:ea typeface="ＭＳ ゴシック"/>
              </a:rPr>
              <a:t> in the left pane.</a:t>
            </a:r>
          </a:p>
          <a:p>
            <a:pPr lvl="1" rtl="0">
              <a:buAutoNum type="arabicPeriod" startAt="4"/>
            </a:pPr>
            <a:r>
              <a:rPr lang="en-US" b="0" i="0" u="none" strike="noStrike" baseline="0" smtClean="0">
                <a:latin typeface="Segoe"/>
                <a:ea typeface="ＭＳ ゴシック"/>
              </a:rPr>
              <a:t>On the Slide Master tab, mark the </a:t>
            </a:r>
            <a:r>
              <a:rPr lang="en-US" b="1" i="0" u="none" strike="noStrike" baseline="0" smtClean="0">
                <a:latin typeface="Segoe"/>
                <a:ea typeface="ＭＳ ゴシック"/>
              </a:rPr>
              <a:t>Hide Background Graphics</a:t>
            </a:r>
            <a:r>
              <a:rPr lang="en-US" b="0" i="0" u="none" strike="noStrike" baseline="0" smtClean="0">
                <a:latin typeface="Segoe"/>
                <a:ea typeface="ＭＳ ゴシック"/>
              </a:rPr>
              <a:t> </a:t>
            </a:r>
            <a:r>
              <a:rPr lang="en-US" b="1" i="0" u="none" strike="noStrike" baseline="0" smtClean="0">
                <a:latin typeface="Segoe"/>
                <a:ea typeface="ＭＳ ゴシック"/>
              </a:rPr>
              <a:t>check box</a:t>
            </a:r>
            <a:r>
              <a:rPr lang="en-US" b="0" i="0" u="none" strike="noStrike" baseline="0" smtClean="0">
                <a:latin typeface="Segoe"/>
                <a:ea typeface="ＭＳ ゴシック"/>
              </a:rPr>
              <a:t>. The background graphic is removed from the chosen layout. This method of removal hides the background for all slides that  use the chosen layout, whereas the method in step 3 hid the background just for the selected slide.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53</a:t>
            </a:fld>
            <a:endParaRPr lang="en-US" dirty="0"/>
          </a:p>
        </p:txBody>
      </p:sp>
    </p:spTree>
    <p:extLst>
      <p:ext uri="{BB962C8B-B14F-4D97-AF65-F5344CB8AC3E}">
        <p14:creationId xmlns:p14="http://schemas.microsoft.com/office/powerpoint/2010/main" val="1481005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Work with Background Images</a:t>
            </a:r>
          </a:p>
        </p:txBody>
      </p:sp>
      <p:sp>
        <p:nvSpPr>
          <p:cNvPr id="3" name="Text Placeholder 2"/>
          <p:cNvSpPr>
            <a:spLocks noGrp="1"/>
          </p:cNvSpPr>
          <p:nvPr>
            <p:ph type="body" idx="1"/>
          </p:nvPr>
        </p:nvSpPr>
        <p:spPr/>
        <p:txBody>
          <a:bodyPr/>
          <a:lstStyle/>
          <a:p>
            <a:pPr lvl="1">
              <a:buFont typeface="+mj-lt"/>
              <a:buAutoNum type="arabicPeriod" startAt="8"/>
            </a:pPr>
            <a:r>
              <a:rPr lang="en-US">
                <a:latin typeface="Segoe"/>
                <a:ea typeface="ＭＳ ゴシック"/>
              </a:rPr>
              <a:t>Clear the </a:t>
            </a:r>
            <a:r>
              <a:rPr lang="en-US" b="1">
                <a:latin typeface="Segoe"/>
                <a:ea typeface="ＭＳ ゴシック"/>
              </a:rPr>
              <a:t>Hide Background Graphics</a:t>
            </a:r>
            <a:r>
              <a:rPr lang="en-US">
                <a:latin typeface="Segoe"/>
                <a:ea typeface="ＭＳ ゴシック"/>
              </a:rPr>
              <a:t> </a:t>
            </a:r>
            <a:r>
              <a:rPr lang="en-US" b="1">
                <a:latin typeface="Segoe"/>
                <a:ea typeface="ＭＳ ゴシック"/>
              </a:rPr>
              <a:t>check box </a:t>
            </a:r>
            <a:r>
              <a:rPr lang="en-US">
                <a:latin typeface="Segoe"/>
                <a:ea typeface="ＭＳ ゴシック"/>
              </a:rPr>
              <a:t>to restore the background graphic to the Title and Content Layout.</a:t>
            </a:r>
          </a:p>
          <a:p>
            <a:pPr lvl="1">
              <a:buAutoNum type="arabicPeriod" startAt="8"/>
            </a:pPr>
            <a:r>
              <a:rPr lang="en-US">
                <a:latin typeface="Segoe"/>
                <a:ea typeface="ＭＳ ゴシック"/>
              </a:rPr>
              <a:t>Select the </a:t>
            </a:r>
            <a:r>
              <a:rPr lang="en-US" b="1">
                <a:latin typeface="Segoe"/>
                <a:ea typeface="ＭＳ ゴシック"/>
              </a:rPr>
              <a:t>Title Slide Layout</a:t>
            </a:r>
            <a:r>
              <a:rPr lang="en-US">
                <a:latin typeface="Segoe"/>
                <a:ea typeface="ＭＳ ゴシック"/>
              </a:rPr>
              <a:t> in the left pane, and then in the right pane, select the </a:t>
            </a:r>
            <a:r>
              <a:rPr lang="en-US" b="1">
                <a:latin typeface="Segoe"/>
                <a:ea typeface="ＭＳ ゴシック"/>
              </a:rPr>
              <a:t>brown polygon</a:t>
            </a:r>
            <a:r>
              <a:rPr lang="en-US">
                <a:latin typeface="Segoe"/>
                <a:ea typeface="ＭＳ ゴシック"/>
              </a:rPr>
              <a:t> on the left side of the slide. Hold down the </a:t>
            </a:r>
            <a:r>
              <a:rPr lang="en-US" b="1">
                <a:latin typeface="Segoe"/>
                <a:ea typeface="ＭＳ ゴシック"/>
              </a:rPr>
              <a:t>Shift key</a:t>
            </a:r>
            <a:r>
              <a:rPr lang="en-US">
                <a:latin typeface="Segoe"/>
                <a:ea typeface="ＭＳ ゴシック"/>
              </a:rPr>
              <a:t> and click the </a:t>
            </a:r>
            <a:r>
              <a:rPr lang="en-US" b="1">
                <a:latin typeface="Segoe"/>
                <a:ea typeface="ＭＳ ゴシック"/>
              </a:rPr>
              <a:t>page number code</a:t>
            </a:r>
            <a:r>
              <a:rPr lang="en-US">
                <a:latin typeface="Segoe"/>
                <a:ea typeface="ＭＳ ゴシック"/>
              </a:rPr>
              <a:t> inside it, so that both objects are selected.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54</a:t>
            </a:fld>
            <a:endParaRPr lang="en-US" dirty="0"/>
          </a:p>
        </p:txBody>
      </p:sp>
    </p:spTree>
    <p:extLst>
      <p:ext uri="{BB962C8B-B14F-4D97-AF65-F5344CB8AC3E}">
        <p14:creationId xmlns:p14="http://schemas.microsoft.com/office/powerpoint/2010/main" val="197416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Work with Background Images</a:t>
            </a:r>
            <a:endParaRPr lang="en-US"/>
          </a:p>
        </p:txBody>
      </p:sp>
      <p:sp>
        <p:nvSpPr>
          <p:cNvPr id="3" name="Content Placeholder 2"/>
          <p:cNvSpPr>
            <a:spLocks noGrp="1"/>
          </p:cNvSpPr>
          <p:nvPr>
            <p:ph idx="1"/>
          </p:nvPr>
        </p:nvSpPr>
        <p:spPr/>
        <p:txBody>
          <a:bodyPr/>
          <a:lstStyle/>
          <a:p>
            <a:pPr lvl="1">
              <a:buFont typeface="+mj-lt"/>
              <a:buAutoNum type="arabicPeriod" startAt="10"/>
            </a:pPr>
            <a:r>
              <a:rPr lang="en-US" sz="2000">
                <a:latin typeface="Segoe"/>
                <a:ea typeface="ＭＳ ゴシック"/>
              </a:rPr>
              <a:t>Drag the </a:t>
            </a:r>
            <a:br>
              <a:rPr lang="en-US" sz="2000">
                <a:latin typeface="Segoe"/>
                <a:ea typeface="ＭＳ ゴシック"/>
              </a:rPr>
            </a:br>
            <a:r>
              <a:rPr lang="en-US" sz="2000" b="1">
                <a:latin typeface="Segoe"/>
                <a:ea typeface="ＭＳ ゴシック"/>
              </a:rPr>
              <a:t>selected </a:t>
            </a:r>
            <a:br>
              <a:rPr lang="en-US" sz="2000" b="1">
                <a:latin typeface="Segoe"/>
                <a:ea typeface="ＭＳ ゴシック"/>
              </a:rPr>
            </a:br>
            <a:r>
              <a:rPr lang="en-US" sz="2000" b="1">
                <a:latin typeface="Segoe"/>
                <a:ea typeface="ＭＳ ゴシック"/>
              </a:rPr>
              <a:t>objects</a:t>
            </a:r>
            <a:r>
              <a:rPr lang="en-US" sz="2000">
                <a:latin typeface="Segoe"/>
                <a:ea typeface="ＭＳ ゴシック"/>
              </a:rPr>
              <a:t> up </a:t>
            </a:r>
            <a:br>
              <a:rPr lang="en-US" sz="2000">
                <a:latin typeface="Segoe"/>
                <a:ea typeface="ＭＳ ゴシック"/>
              </a:rPr>
            </a:br>
            <a:r>
              <a:rPr lang="en-US" sz="2000">
                <a:latin typeface="Segoe"/>
                <a:ea typeface="ＭＳ ゴシック"/>
              </a:rPr>
              <a:t>so that the </a:t>
            </a:r>
            <a:br>
              <a:rPr lang="en-US" sz="2000">
                <a:latin typeface="Segoe"/>
                <a:ea typeface="ＭＳ ゴシック"/>
              </a:rPr>
            </a:br>
            <a:r>
              <a:rPr lang="en-US" sz="2000">
                <a:latin typeface="Segoe"/>
                <a:ea typeface="ＭＳ ゴシック"/>
              </a:rPr>
              <a:t>point of the </a:t>
            </a:r>
            <a:br>
              <a:rPr lang="en-US" sz="2000">
                <a:latin typeface="Segoe"/>
                <a:ea typeface="ＭＳ ゴシック"/>
              </a:rPr>
            </a:br>
            <a:r>
              <a:rPr lang="en-US" sz="2000">
                <a:latin typeface="Segoe"/>
                <a:ea typeface="ＭＳ ゴシック"/>
              </a:rPr>
              <a:t>polygon </a:t>
            </a:r>
            <a:br>
              <a:rPr lang="en-US" sz="2000">
                <a:latin typeface="Segoe"/>
                <a:ea typeface="ＭＳ ゴシック"/>
              </a:rPr>
            </a:br>
            <a:r>
              <a:rPr lang="en-US" sz="2000">
                <a:latin typeface="Segoe"/>
                <a:ea typeface="ＭＳ ゴシック"/>
              </a:rPr>
              <a:t>points at the </a:t>
            </a:r>
            <a:br>
              <a:rPr lang="en-US" sz="2000">
                <a:latin typeface="Segoe"/>
                <a:ea typeface="ＭＳ ゴシック"/>
              </a:rPr>
            </a:br>
            <a:r>
              <a:rPr lang="en-US" sz="2000">
                <a:latin typeface="Segoe"/>
                <a:ea typeface="ＭＳ ゴシック"/>
              </a:rPr>
              <a:t>word “Click” </a:t>
            </a:r>
            <a:br>
              <a:rPr lang="en-US" sz="2000">
                <a:latin typeface="Segoe"/>
                <a:ea typeface="ＭＳ ゴシック"/>
              </a:rPr>
            </a:br>
            <a:r>
              <a:rPr lang="en-US" sz="2000">
                <a:latin typeface="Segoe"/>
                <a:ea typeface="ＭＳ ゴシック"/>
              </a:rPr>
              <a:t>in the place-</a:t>
            </a:r>
            <a:br>
              <a:rPr lang="en-US" sz="2000">
                <a:latin typeface="Segoe"/>
                <a:ea typeface="ＭＳ ゴシック"/>
              </a:rPr>
            </a:br>
            <a:r>
              <a:rPr lang="en-US" sz="2000">
                <a:latin typeface="Segoe"/>
                <a:ea typeface="ＭＳ ゴシック"/>
              </a:rPr>
              <a:t>holder (right). </a:t>
            </a:r>
            <a:br>
              <a:rPr lang="en-US" sz="2000">
                <a:latin typeface="Segoe"/>
                <a:ea typeface="ＭＳ ゴシック"/>
              </a:rPr>
            </a:br>
            <a:r>
              <a:rPr lang="en-US" sz="2000">
                <a:latin typeface="Segoe"/>
                <a:ea typeface="ＭＳ ゴシック"/>
              </a:rPr>
              <a:t>Notice that the </a:t>
            </a:r>
            <a:br>
              <a:rPr lang="en-US" sz="2000">
                <a:latin typeface="Segoe"/>
                <a:ea typeface="ＭＳ ゴシック"/>
              </a:rPr>
            </a:br>
            <a:r>
              <a:rPr lang="en-US" sz="2000">
                <a:latin typeface="Segoe"/>
                <a:ea typeface="ＭＳ ゴシック"/>
              </a:rPr>
              <a:t>leaf graphic is removed from all the layouts.</a:t>
            </a:r>
          </a:p>
          <a:p>
            <a:endParaRPr lang="en-US" sz="2000"/>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55</a:t>
            </a:fld>
            <a:endParaRPr lang="en-US" dirty="0"/>
          </a:p>
        </p:txBody>
      </p:sp>
      <p:pic>
        <p:nvPicPr>
          <p:cNvPr id="7" name="Picture 6" descr="04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600200"/>
            <a:ext cx="5618287" cy="3141133"/>
          </a:xfrm>
          <a:prstGeom prst="rect">
            <a:avLst/>
          </a:prstGeom>
        </p:spPr>
      </p:pic>
    </p:spTree>
    <p:extLst>
      <p:ext uri="{BB962C8B-B14F-4D97-AF65-F5344CB8AC3E}">
        <p14:creationId xmlns:p14="http://schemas.microsoft.com/office/powerpoint/2010/main" val="2767288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Work with Background Images</a:t>
            </a:r>
          </a:p>
        </p:txBody>
      </p:sp>
      <p:sp>
        <p:nvSpPr>
          <p:cNvPr id="3" name="Text Placeholder 2"/>
          <p:cNvSpPr>
            <a:spLocks noGrp="1"/>
          </p:cNvSpPr>
          <p:nvPr>
            <p:ph type="body" idx="1"/>
          </p:nvPr>
        </p:nvSpPr>
        <p:spPr/>
        <p:txBody>
          <a:bodyPr/>
          <a:lstStyle/>
          <a:p>
            <a:pPr lvl="1">
              <a:buFont typeface="+mj-lt"/>
              <a:buAutoNum type="arabicPeriod" startAt="11"/>
            </a:pPr>
            <a:r>
              <a:rPr lang="en-US" sz="2400">
                <a:latin typeface="Segoe"/>
                <a:ea typeface="ＭＳ ゴシック"/>
              </a:rPr>
              <a:t>On the Insert tab, click </a:t>
            </a:r>
            <a:r>
              <a:rPr lang="en-US" sz="2400" b="1">
                <a:latin typeface="Segoe"/>
                <a:ea typeface="ＭＳ ゴシック"/>
              </a:rPr>
              <a:t>Pictures</a:t>
            </a:r>
            <a:r>
              <a:rPr lang="en-US" sz="2400">
                <a:latin typeface="Segoe"/>
                <a:ea typeface="ＭＳ ゴシック"/>
              </a:rPr>
              <a:t>. Navigate to the </a:t>
            </a:r>
            <a:r>
              <a:rPr lang="en-US" sz="2400" b="1">
                <a:latin typeface="Segoe"/>
                <a:ea typeface="ＭＳ ゴシック"/>
              </a:rPr>
              <a:t>location</a:t>
            </a:r>
            <a:r>
              <a:rPr lang="en-US" sz="2400">
                <a:latin typeface="Segoe"/>
                <a:ea typeface="ＭＳ ゴシック"/>
              </a:rPr>
              <a:t> containing the files for this lesson, select </a:t>
            </a:r>
            <a:r>
              <a:rPr lang="en-US" sz="2400" b="1">
                <a:latin typeface="Segoe"/>
                <a:ea typeface="ＭＳ ゴシック"/>
              </a:rPr>
              <a:t>Store.jpg</a:t>
            </a:r>
            <a:r>
              <a:rPr lang="en-US" sz="2400">
                <a:latin typeface="Segoe"/>
                <a:ea typeface="ＭＳ ゴシック"/>
              </a:rPr>
              <a:t>, and click </a:t>
            </a:r>
            <a:r>
              <a:rPr lang="en-US" sz="2400" b="1">
                <a:latin typeface="Segoe"/>
                <a:ea typeface="ＭＳ ゴシック"/>
              </a:rPr>
              <a:t>Insert</a:t>
            </a:r>
            <a:r>
              <a:rPr lang="en-US" sz="2400">
                <a:latin typeface="Segoe"/>
                <a:ea typeface="ＭＳ ゴシック"/>
              </a:rPr>
              <a:t>. The image is inserted on the Slide Master where it covers almost all the content.</a:t>
            </a:r>
          </a:p>
          <a:p>
            <a:pPr lvl="1" rtl="0">
              <a:buAutoNum type="arabicPeriod" startAt="11"/>
            </a:pPr>
            <a:r>
              <a:rPr lang="en-US" b="0" i="0" u="none" strike="noStrike" baseline="0" smtClean="0">
                <a:latin typeface="Segoe"/>
                <a:ea typeface="ＭＳ ゴシック"/>
              </a:rPr>
              <a:t>Drag the </a:t>
            </a:r>
            <a:r>
              <a:rPr lang="en-US" b="1" i="0" u="none" strike="noStrike" baseline="0" smtClean="0">
                <a:latin typeface="Segoe"/>
                <a:ea typeface="ＭＳ ゴシック"/>
              </a:rPr>
              <a:t>upper and lower selection handles</a:t>
            </a:r>
            <a:r>
              <a:rPr lang="en-US" b="0" i="0" u="none" strike="noStrike" baseline="0" smtClean="0">
                <a:latin typeface="Segoe"/>
                <a:ea typeface="ＭＳ ゴシック"/>
              </a:rPr>
              <a:t> on the image so that it covers the entire slide. The image will distort slightly; that is okay.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56</a:t>
            </a:fld>
            <a:endParaRPr lang="en-US" dirty="0"/>
          </a:p>
        </p:txBody>
      </p:sp>
    </p:spTree>
    <p:extLst>
      <p:ext uri="{BB962C8B-B14F-4D97-AF65-F5344CB8AC3E}">
        <p14:creationId xmlns:p14="http://schemas.microsoft.com/office/powerpoint/2010/main" val="15733841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Work with Background Images</a:t>
            </a:r>
          </a:p>
        </p:txBody>
      </p:sp>
      <p:sp>
        <p:nvSpPr>
          <p:cNvPr id="3" name="Text Placeholder 2"/>
          <p:cNvSpPr>
            <a:spLocks noGrp="1"/>
          </p:cNvSpPr>
          <p:nvPr>
            <p:ph type="body" idx="1"/>
          </p:nvPr>
        </p:nvSpPr>
        <p:spPr/>
        <p:txBody>
          <a:bodyPr/>
          <a:lstStyle/>
          <a:p>
            <a:pPr lvl="1">
              <a:buFont typeface="+mj-lt"/>
              <a:buAutoNum type="arabicPeriod" startAt="13"/>
            </a:pPr>
            <a:r>
              <a:rPr lang="en-US">
                <a:latin typeface="Segoe"/>
                <a:ea typeface="ＭＳ ゴシック"/>
              </a:rPr>
              <a:t>On the Picture </a:t>
            </a:r>
            <a:br>
              <a:rPr lang="en-US">
                <a:latin typeface="Segoe"/>
                <a:ea typeface="ＭＳ ゴシック"/>
              </a:rPr>
            </a:br>
            <a:r>
              <a:rPr lang="en-US">
                <a:latin typeface="Segoe"/>
                <a:ea typeface="ＭＳ ゴシック"/>
              </a:rPr>
              <a:t>Tools Format </a:t>
            </a:r>
            <a:br>
              <a:rPr lang="en-US">
                <a:latin typeface="Segoe"/>
                <a:ea typeface="ＭＳ ゴシック"/>
              </a:rPr>
            </a:br>
            <a:r>
              <a:rPr lang="en-US">
                <a:latin typeface="Segoe"/>
                <a:ea typeface="ＭＳ ゴシック"/>
              </a:rPr>
              <a:t>tab, click the </a:t>
            </a:r>
            <a:br>
              <a:rPr lang="en-US">
                <a:latin typeface="Segoe"/>
                <a:ea typeface="ＭＳ ゴシック"/>
              </a:rPr>
            </a:br>
            <a:r>
              <a:rPr lang="en-US" b="1">
                <a:latin typeface="Segoe"/>
                <a:ea typeface="ＭＳ ゴシック"/>
              </a:rPr>
              <a:t>Color</a:t>
            </a:r>
            <a:r>
              <a:rPr lang="en-US">
                <a:latin typeface="Segoe"/>
                <a:ea typeface="ＭＳ ゴシック"/>
              </a:rPr>
              <a:t> </a:t>
            </a:r>
            <a:r>
              <a:rPr lang="en-US" b="1">
                <a:latin typeface="Segoe"/>
                <a:ea typeface="ＭＳ ゴシック"/>
              </a:rPr>
              <a:t>button</a:t>
            </a:r>
            <a:r>
              <a:rPr lang="en-US">
                <a:latin typeface="Segoe"/>
                <a:ea typeface="ＭＳ ゴシック"/>
              </a:rPr>
              <a:t> </a:t>
            </a:r>
            <a:br>
              <a:rPr lang="en-US">
                <a:latin typeface="Segoe"/>
                <a:ea typeface="ＭＳ ゴシック"/>
              </a:rPr>
            </a:br>
            <a:r>
              <a:rPr lang="en-US">
                <a:latin typeface="Segoe"/>
                <a:ea typeface="ＭＳ ゴシック"/>
              </a:rPr>
              <a:t>located in the </a:t>
            </a:r>
            <a:br>
              <a:rPr lang="en-US">
                <a:latin typeface="Segoe"/>
                <a:ea typeface="ＭＳ ゴシック"/>
              </a:rPr>
            </a:br>
            <a:r>
              <a:rPr lang="en-US">
                <a:latin typeface="Segoe"/>
                <a:ea typeface="ＭＳ ゴシック"/>
              </a:rPr>
              <a:t>Adjust group, </a:t>
            </a:r>
            <a:br>
              <a:rPr lang="en-US">
                <a:latin typeface="Segoe"/>
                <a:ea typeface="ＭＳ ゴシック"/>
              </a:rPr>
            </a:br>
            <a:r>
              <a:rPr lang="en-US">
                <a:latin typeface="Segoe"/>
                <a:ea typeface="ＭＳ ゴシック"/>
              </a:rPr>
              <a:t>and then click </a:t>
            </a:r>
            <a:br>
              <a:rPr lang="en-US">
                <a:latin typeface="Segoe"/>
                <a:ea typeface="ＭＳ ゴシック"/>
              </a:rPr>
            </a:br>
            <a:r>
              <a:rPr lang="en-US" b="1">
                <a:latin typeface="Segoe"/>
                <a:ea typeface="ＭＳ ゴシック"/>
              </a:rPr>
              <a:t>Washout</a:t>
            </a:r>
            <a:r>
              <a:rPr lang="en-US">
                <a:latin typeface="Segoe"/>
                <a:ea typeface="ＭＳ ゴシック"/>
              </a:rPr>
              <a:t> </a:t>
            </a:r>
            <a:br>
              <a:rPr lang="en-US">
                <a:latin typeface="Segoe"/>
                <a:ea typeface="ＭＳ ゴシック"/>
              </a:rPr>
            </a:br>
            <a:r>
              <a:rPr lang="en-US">
                <a:latin typeface="Segoe"/>
                <a:ea typeface="ＭＳ ゴシック"/>
              </a:rPr>
              <a:t>(fourth thumb-</a:t>
            </a:r>
            <a:br>
              <a:rPr lang="en-US">
                <a:latin typeface="Segoe"/>
                <a:ea typeface="ＭＳ ゴシック"/>
              </a:rPr>
            </a:br>
            <a:r>
              <a:rPr lang="en-US">
                <a:latin typeface="Segoe"/>
                <a:ea typeface="ＭＳ ゴシック"/>
              </a:rPr>
              <a:t>nail in the first </a:t>
            </a:r>
            <a:br>
              <a:rPr lang="en-US">
                <a:latin typeface="Segoe"/>
                <a:ea typeface="ＭＳ ゴシック"/>
              </a:rPr>
            </a:br>
            <a:r>
              <a:rPr lang="en-US">
                <a:latin typeface="Segoe"/>
                <a:ea typeface="ＭＳ ゴシック"/>
              </a:rPr>
              <a:t>row in the </a:t>
            </a:r>
            <a:br>
              <a:rPr lang="en-US">
                <a:latin typeface="Segoe"/>
                <a:ea typeface="ＭＳ ゴシック"/>
              </a:rPr>
            </a:br>
            <a:r>
              <a:rPr lang="en-US">
                <a:latin typeface="Segoe"/>
                <a:ea typeface="ＭＳ ゴシック"/>
              </a:rPr>
              <a:t>Recolor section, </a:t>
            </a:r>
            <a:br>
              <a:rPr lang="en-US">
                <a:latin typeface="Segoe"/>
                <a:ea typeface="ＭＳ ゴシック"/>
              </a:rPr>
            </a:br>
            <a:r>
              <a:rPr lang="en-US">
                <a:latin typeface="Segoe"/>
                <a:ea typeface="ＭＳ ゴシック"/>
              </a:rPr>
              <a:t>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57</a:t>
            </a:fld>
            <a:endParaRPr lang="en-US" dirty="0"/>
          </a:p>
        </p:txBody>
      </p:sp>
      <p:pic>
        <p:nvPicPr>
          <p:cNvPr id="7" name="Picture 6" descr="04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5730" y="1600200"/>
            <a:ext cx="5140269" cy="3759200"/>
          </a:xfrm>
          <a:prstGeom prst="rect">
            <a:avLst/>
          </a:prstGeom>
        </p:spPr>
      </p:pic>
    </p:spTree>
    <p:extLst>
      <p:ext uri="{BB962C8B-B14F-4D97-AF65-F5344CB8AC3E}">
        <p14:creationId xmlns:p14="http://schemas.microsoft.com/office/powerpoint/2010/main" val="29491320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Work with Background Images</a:t>
            </a:r>
            <a:endParaRPr lang="en-US"/>
          </a:p>
        </p:txBody>
      </p:sp>
      <p:sp>
        <p:nvSpPr>
          <p:cNvPr id="3" name="Content Placeholder 2"/>
          <p:cNvSpPr>
            <a:spLocks noGrp="1"/>
          </p:cNvSpPr>
          <p:nvPr>
            <p:ph idx="1"/>
          </p:nvPr>
        </p:nvSpPr>
        <p:spPr/>
        <p:txBody>
          <a:bodyPr/>
          <a:lstStyle/>
          <a:p>
            <a:pPr marL="457200" lvl="1" indent="-457200">
              <a:buFont typeface="+mj-lt"/>
              <a:buAutoNum type="arabicPeriod" startAt="14"/>
            </a:pPr>
            <a:r>
              <a:rPr lang="en-US" sz="2000">
                <a:latin typeface="Segoe"/>
                <a:ea typeface="ＭＳ ゴシック"/>
              </a:rPr>
              <a:t>In the Arrange group, click the </a:t>
            </a:r>
            <a:r>
              <a:rPr lang="en-US" sz="2000" b="1">
                <a:latin typeface="Segoe"/>
                <a:ea typeface="ＭＳ ゴシック"/>
              </a:rPr>
              <a:t>Send Backward drop-down arrow </a:t>
            </a:r>
            <a:r>
              <a:rPr lang="en-US" sz="2000">
                <a:latin typeface="Segoe"/>
                <a:ea typeface="ＭＳ ゴシック"/>
              </a:rPr>
              <a:t>and click </a:t>
            </a:r>
            <a:r>
              <a:rPr lang="en-US" sz="2000" b="1">
                <a:latin typeface="Segoe"/>
                <a:ea typeface="ＭＳ ゴシック"/>
              </a:rPr>
              <a:t>Send to Back</a:t>
            </a:r>
            <a:r>
              <a:rPr lang="en-US" sz="2000">
                <a:latin typeface="Segoe"/>
                <a:ea typeface="ＭＳ ゴシック"/>
              </a:rPr>
              <a:t>. Now the background image is behind all other objects on the Slide Master as well as on each layout master (below).</a:t>
            </a:r>
          </a:p>
          <a:p>
            <a:pPr marL="457200" indent="-457200">
              <a:buFont typeface="+mj-lt"/>
              <a:buAutoNum type="arabicPeriod"/>
            </a:pPr>
            <a:endParaRPr lang="en-US" sz="2000"/>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58</a:t>
            </a:fld>
            <a:endParaRPr lang="en-US" dirty="0"/>
          </a:p>
        </p:txBody>
      </p:sp>
      <p:pic>
        <p:nvPicPr>
          <p:cNvPr id="7" name="Picture 6" descr="04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667000"/>
            <a:ext cx="5444067" cy="3375433"/>
          </a:xfrm>
          <a:prstGeom prst="rect">
            <a:avLst/>
          </a:prstGeom>
        </p:spPr>
      </p:pic>
    </p:spTree>
    <p:extLst>
      <p:ext uri="{BB962C8B-B14F-4D97-AF65-F5344CB8AC3E}">
        <p14:creationId xmlns:p14="http://schemas.microsoft.com/office/powerpoint/2010/main" val="1550653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New Layout</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a:t>
            </a:r>
            <a:r>
              <a:rPr lang="en-US" sz="2000" b="1" i="1" u="none" strike="noStrike" baseline="0" smtClean="0">
                <a:latin typeface="Segoe"/>
                <a:ea typeface="ＭＳ ゴシック"/>
              </a:rPr>
              <a:t>Rates Masters</a:t>
            </a:r>
            <a:r>
              <a:rPr lang="en-US" sz="2000" b="0" i="0" u="none" strike="noStrike" baseline="0" smtClean="0">
                <a:latin typeface="Segoe"/>
                <a:ea typeface="ＭＳ ゴシック"/>
              </a:rPr>
              <a:t> presentation that is still open in Slide Master view from the previous exercise.</a:t>
            </a:r>
          </a:p>
          <a:p>
            <a:pPr lvl="1" rtl="0"/>
            <a:r>
              <a:rPr lang="en-US" sz="2000" b="0" i="0" u="none" strike="noStrike" baseline="0" smtClean="0">
                <a:latin typeface="Segoe"/>
                <a:ea typeface="ＭＳ ゴシック"/>
              </a:rPr>
              <a:t>Click the </a:t>
            </a:r>
            <a:r>
              <a:rPr lang="en-US" sz="2000" b="1" i="0" u="none" strike="noStrike" baseline="0" smtClean="0">
                <a:latin typeface="Segoe"/>
                <a:ea typeface="ＭＳ ゴシック"/>
              </a:rPr>
              <a:t>Slide </a:t>
            </a:r>
            <a:br>
              <a:rPr lang="en-US" sz="2000" b="1" i="0" u="none" strike="noStrike" baseline="0" smtClean="0">
                <a:latin typeface="Segoe"/>
                <a:ea typeface="ＭＳ ゴシック"/>
              </a:rPr>
            </a:br>
            <a:r>
              <a:rPr lang="en-US" sz="2000" b="1" i="0" u="none" strike="noStrike" baseline="0" smtClean="0">
                <a:latin typeface="Segoe"/>
                <a:ea typeface="ＭＳ ゴシック"/>
              </a:rPr>
              <a:t>Master</a:t>
            </a:r>
            <a:r>
              <a:rPr lang="en-US" sz="2000" b="0" i="0" u="none" strike="noStrike" baseline="0" smtClean="0">
                <a:latin typeface="Segoe"/>
                <a:ea typeface="ＭＳ ゴシック"/>
              </a:rPr>
              <a:t> at the </a:t>
            </a:r>
            <a:br>
              <a:rPr lang="en-US" sz="2000" b="0" i="0" u="none" strike="noStrike" baseline="0" smtClean="0">
                <a:latin typeface="Segoe"/>
                <a:ea typeface="ＭＳ ゴシック"/>
              </a:rPr>
            </a:br>
            <a:r>
              <a:rPr lang="en-US" sz="2000" b="0" i="0" u="none" strike="noStrike" baseline="0" smtClean="0">
                <a:latin typeface="Segoe"/>
                <a:ea typeface="ＭＳ ゴシック"/>
              </a:rPr>
              <a:t>top of the left </a:t>
            </a:r>
            <a:br>
              <a:rPr lang="en-US" sz="2000" b="0" i="0" u="none" strike="noStrike" baseline="0" smtClean="0">
                <a:latin typeface="Segoe"/>
                <a:ea typeface="ＭＳ ゴシック"/>
              </a:rPr>
            </a:br>
            <a:r>
              <a:rPr lang="en-US" sz="2000" b="0" i="0" u="none" strike="noStrike" baseline="0" smtClean="0">
                <a:latin typeface="Segoe"/>
                <a:ea typeface="ＭＳ ゴシック"/>
              </a:rPr>
              <a:t>pane.</a:t>
            </a:r>
          </a:p>
          <a:p>
            <a:pPr lvl="1" rtl="0"/>
            <a:r>
              <a:rPr lang="en-US" sz="2000" b="0" i="0" u="none" strike="noStrike" baseline="0" smtClean="0">
                <a:latin typeface="Segoe"/>
                <a:ea typeface="ＭＳ ゴシック"/>
              </a:rPr>
              <a:t>On the Slide </a:t>
            </a:r>
            <a:br>
              <a:rPr lang="en-US" sz="2000" b="0" i="0" u="none" strike="noStrike" baseline="0" smtClean="0">
                <a:latin typeface="Segoe"/>
                <a:ea typeface="ＭＳ ゴシック"/>
              </a:rPr>
            </a:br>
            <a:r>
              <a:rPr lang="en-US" sz="2000" b="0" i="0" u="none" strike="noStrike" baseline="0" smtClean="0">
                <a:latin typeface="Segoe"/>
                <a:ea typeface="ＭＳ ゴシック"/>
              </a:rPr>
              <a:t>Master tab, click </a:t>
            </a:r>
            <a:br>
              <a:rPr lang="en-US" sz="2000" b="0" i="0" u="none" strike="noStrike" baseline="0" smtClean="0">
                <a:latin typeface="Segoe"/>
                <a:ea typeface="ＭＳ ゴシック"/>
              </a:rPr>
            </a:br>
            <a:r>
              <a:rPr lang="en-US" sz="2000" b="1" i="0" u="none" strike="noStrike" baseline="0" smtClean="0">
                <a:latin typeface="Segoe"/>
                <a:ea typeface="ＭＳ ゴシック"/>
              </a:rPr>
              <a:t>Insert Layout</a:t>
            </a:r>
            <a:r>
              <a:rPr lang="en-US" sz="2000" b="0" i="0" u="none" strike="noStrike" baseline="0" smtClean="0">
                <a:latin typeface="Segoe"/>
                <a:ea typeface="ＭＳ ゴシック"/>
              </a:rPr>
              <a:t>. A </a:t>
            </a:r>
            <a:br>
              <a:rPr lang="en-US" sz="2000" b="0" i="0" u="none" strike="noStrike" baseline="0" smtClean="0">
                <a:latin typeface="Segoe"/>
                <a:ea typeface="ＭＳ ゴシック"/>
              </a:rPr>
            </a:br>
            <a:r>
              <a:rPr lang="en-US" sz="2000" b="0" i="0" u="none" strike="noStrike" baseline="0" smtClean="0">
                <a:latin typeface="Segoe"/>
                <a:ea typeface="ＭＳ ゴシック"/>
              </a:rPr>
              <a:t>new blank layout </a:t>
            </a:r>
            <a:br>
              <a:rPr lang="en-US" sz="2000" b="0" i="0" u="none" strike="noStrike" baseline="0" smtClean="0">
                <a:latin typeface="Segoe"/>
                <a:ea typeface="ＭＳ ゴシック"/>
              </a:rPr>
            </a:br>
            <a:r>
              <a:rPr lang="en-US" sz="2000" b="0" i="0" u="none" strike="noStrike" baseline="0" smtClean="0">
                <a:latin typeface="Segoe"/>
                <a:ea typeface="ＭＳ ゴシック"/>
              </a:rPr>
              <a:t>appears at the </a:t>
            </a:r>
            <a:br>
              <a:rPr lang="en-US" sz="2000" b="0" i="0" u="none" strike="noStrike" baseline="0" smtClean="0">
                <a:latin typeface="Segoe"/>
                <a:ea typeface="ＭＳ ゴシック"/>
              </a:rPr>
            </a:br>
            <a:r>
              <a:rPr lang="en-US" sz="2000" b="0" i="0" u="none" strike="noStrike" baseline="0" smtClean="0">
                <a:latin typeface="Segoe"/>
                <a:ea typeface="ＭＳ ゴシック"/>
              </a:rPr>
              <a:t>bottom of the </a:t>
            </a:r>
            <a:br>
              <a:rPr lang="en-US" sz="2000" b="0" i="0" u="none" strike="noStrike" baseline="0" smtClean="0">
                <a:latin typeface="Segoe"/>
                <a:ea typeface="ＭＳ ゴシック"/>
              </a:rPr>
            </a:br>
            <a:r>
              <a:rPr lang="en-US" sz="2000" b="0" i="0" u="none" strike="noStrike" baseline="0" smtClean="0">
                <a:latin typeface="Segoe"/>
                <a:ea typeface="ＭＳ ゴシック"/>
              </a:rPr>
              <a:t>left pane. It is </a:t>
            </a:r>
            <a:br>
              <a:rPr lang="en-US" sz="2000" b="0" i="0" u="none" strike="noStrike" baseline="0" smtClean="0">
                <a:latin typeface="Segoe"/>
                <a:ea typeface="ＭＳ ゴシック"/>
              </a:rPr>
            </a:br>
            <a:r>
              <a:rPr lang="en-US" sz="2000" b="0" i="0" u="none" strike="noStrike" baseline="0" smtClean="0">
                <a:latin typeface="Segoe"/>
                <a:ea typeface="ＭＳ ゴシック"/>
              </a:rPr>
              <a:t>blank except for a </a:t>
            </a:r>
            <a:br>
              <a:rPr lang="en-US" sz="2000" b="0" i="0" u="none" strike="noStrike" baseline="0" smtClean="0">
                <a:latin typeface="Segoe"/>
                <a:ea typeface="ＭＳ ゴシック"/>
              </a:rPr>
            </a:br>
            <a:r>
              <a:rPr lang="en-US" sz="2000" b="0" i="0" u="none" strike="noStrike" baseline="0" smtClean="0">
                <a:latin typeface="Segoe"/>
                <a:ea typeface="ＭＳ ゴシック"/>
              </a:rPr>
              <a:t>title placeholder and the copyright information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59</a:t>
            </a:fld>
            <a:endParaRPr lang="en-US" dirty="0"/>
          </a:p>
        </p:txBody>
      </p:sp>
      <p:pic>
        <p:nvPicPr>
          <p:cNvPr id="7" name="Picture 6" descr="04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2446867"/>
            <a:ext cx="5071703" cy="3098800"/>
          </a:xfrm>
          <a:prstGeom prst="rect">
            <a:avLst/>
          </a:prstGeom>
        </p:spPr>
      </p:pic>
    </p:spTree>
    <p:extLst>
      <p:ext uri="{BB962C8B-B14F-4D97-AF65-F5344CB8AC3E}">
        <p14:creationId xmlns:p14="http://schemas.microsoft.com/office/powerpoint/2010/main" val="1802306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Apply a Theme and Variant to a Presentation</a:t>
            </a:r>
          </a:p>
        </p:txBody>
      </p:sp>
      <p:sp>
        <p:nvSpPr>
          <p:cNvPr id="3" name="Text Placeholder 2"/>
          <p:cNvSpPr>
            <a:spLocks noGrp="1"/>
          </p:cNvSpPr>
          <p:nvPr>
            <p:ph type="body" idx="1"/>
          </p:nvPr>
        </p:nvSpPr>
        <p:spPr/>
        <p:txBody>
          <a:bodyPr/>
          <a:lstStyle/>
          <a:p>
            <a:pPr lvl="1" rtl="0">
              <a:buFont typeface="+mj-lt"/>
              <a:buAutoNum type="arabicPeriod" startAt="10"/>
            </a:pPr>
            <a:r>
              <a:rPr lang="en-US" b="0" i="0" u="none" strike="noStrike" baseline="0" smtClean="0">
                <a:latin typeface="Segoe"/>
                <a:ea typeface="ＭＳ ゴシック"/>
              </a:rPr>
              <a:t>On the Design tab, click the </a:t>
            </a:r>
            <a:r>
              <a:rPr lang="en-US" b="1" i="0" u="none" strike="noStrike" baseline="0" smtClean="0">
                <a:latin typeface="Segoe"/>
                <a:ea typeface="ＭＳ ゴシック"/>
              </a:rPr>
              <a:t>purple thumbnail</a:t>
            </a:r>
            <a:r>
              <a:rPr lang="en-US" b="0" i="0" u="none" strike="noStrike" baseline="0" smtClean="0">
                <a:latin typeface="Segoe"/>
                <a:ea typeface="ＭＳ ゴシック"/>
              </a:rPr>
              <a:t> image in the Variants group. The colors change on all slides to reflect the chosen variant. Slide 1 should resemble the figure at right.</a:t>
            </a:r>
          </a:p>
          <a:p>
            <a:pPr lvl="1" rtl="0">
              <a:buAutoNum type="arabicPeriod" startAt="10"/>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a:t>
            </a:r>
            <a:br>
              <a:rPr lang="en-US" b="0" i="0" u="none" strike="noStrike" baseline="0" smtClean="0">
                <a:latin typeface="Segoe"/>
                <a:ea typeface="ＭＳ ゴシック"/>
              </a:rPr>
            </a:br>
            <a:r>
              <a:rPr lang="en-US" b="0" i="0" u="none" strike="noStrike" baseline="0" smtClean="0">
                <a:latin typeface="Segoe"/>
                <a:ea typeface="ＭＳ ゴシック"/>
              </a:rPr>
              <a:t>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 </a:t>
            </a:r>
            <a:r>
              <a:rPr lang="en-US" b="0" i="0" u="none" strike="noStrike" baseline="0" smtClean="0">
                <a:latin typeface="Segoe"/>
                <a:ea typeface="ＭＳ ゴシック"/>
              </a:rPr>
              <a:t>the </a:t>
            </a:r>
            <a:br>
              <a:rPr lang="en-US" b="0" i="0" u="none" strike="noStrike" baseline="0" smtClean="0">
                <a:latin typeface="Segoe"/>
                <a:ea typeface="ＭＳ ゴシック"/>
              </a:rPr>
            </a:br>
            <a:r>
              <a:rPr lang="en-US" b="0" i="0" u="none" strike="noStrike" baseline="0" smtClean="0">
                <a:latin typeface="Segoe"/>
                <a:ea typeface="ＭＳ ゴシック"/>
              </a:rPr>
              <a:t>presentation open </a:t>
            </a:r>
            <a:br>
              <a:rPr lang="en-US" b="0" i="0" u="none" strike="noStrike" baseline="0" smtClean="0">
                <a:latin typeface="Segoe"/>
                <a:ea typeface="ＭＳ ゴシック"/>
              </a:rPr>
            </a:br>
            <a:r>
              <a:rPr lang="en-US" b="0" i="0" u="none" strike="noStrike" baseline="0" smtClean="0">
                <a:latin typeface="Segoe"/>
                <a:ea typeface="ＭＳ ゴシック"/>
              </a:rPr>
              <a:t>to use in the next </a:t>
            </a:r>
            <a:br>
              <a:rPr lang="en-US" b="0" i="0" u="none" strike="noStrike" baseline="0" smtClean="0">
                <a:latin typeface="Segoe"/>
                <a:ea typeface="ＭＳ ゴシック"/>
              </a:rPr>
            </a:br>
            <a:r>
              <a:rPr lang="en-US" b="0" i="0" u="none" strike="noStrike" baseline="0" smtClean="0">
                <a:latin typeface="Segoe"/>
                <a:ea typeface="ＭＳ ゴシック"/>
              </a:rPr>
              <a:t>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pic>
        <p:nvPicPr>
          <p:cNvPr id="7" name="Picture 6" descr="04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2590800"/>
            <a:ext cx="4975545" cy="3657600"/>
          </a:xfrm>
          <a:prstGeom prst="rect">
            <a:avLst/>
          </a:prstGeom>
        </p:spPr>
      </p:pic>
    </p:spTree>
    <p:extLst>
      <p:ext uri="{BB962C8B-B14F-4D97-AF65-F5344CB8AC3E}">
        <p14:creationId xmlns:p14="http://schemas.microsoft.com/office/powerpoint/2010/main" val="821683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New Layout</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On the Slide Master tab, </a:t>
            </a:r>
            <a:br>
              <a:rPr lang="en-US" b="0" i="0" u="none" strike="noStrike" baseline="0" smtClean="0">
                <a:latin typeface="Segoe"/>
                <a:ea typeface="ＭＳ ゴシック"/>
              </a:rPr>
            </a:br>
            <a:r>
              <a:rPr lang="en-US" b="0" i="0" u="none" strike="noStrike" baseline="0" smtClean="0">
                <a:latin typeface="Segoe"/>
                <a:ea typeface="ＭＳ ゴシック"/>
              </a:rPr>
              <a:t>click the </a:t>
            </a:r>
            <a:r>
              <a:rPr lang="en-US" b="1" i="0" u="none" strike="noStrike" baseline="0" smtClean="0">
                <a:latin typeface="Segoe"/>
                <a:ea typeface="ＭＳ ゴシック"/>
              </a:rPr>
              <a:t>Insert Placeholder </a:t>
            </a:r>
            <a:br>
              <a:rPr lang="en-US" b="1" i="0" u="none" strike="noStrike" baseline="0" smtClean="0">
                <a:latin typeface="Segoe"/>
                <a:ea typeface="ＭＳ ゴシック"/>
              </a:rPr>
            </a:br>
            <a:r>
              <a:rPr lang="en-US" b="1" i="0" u="none" strike="noStrike" baseline="0" smtClean="0">
                <a:latin typeface="Segoe"/>
                <a:ea typeface="ＭＳ ゴシック"/>
              </a:rPr>
              <a:t>button’s drop-down arrow</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A menu opens (right).</a:t>
            </a:r>
          </a:p>
          <a:p>
            <a:pPr lvl="1" rtl="0">
              <a:buAutoNum type="arabicPeriod" startAt="3"/>
            </a:pPr>
            <a:r>
              <a:rPr lang="en-US" b="0" i="0" u="none" strike="noStrike" baseline="0" smtClean="0">
                <a:latin typeface="Segoe"/>
                <a:ea typeface="ＭＳ ゴシック"/>
              </a:rPr>
              <a:t>In the menu, click </a:t>
            </a:r>
            <a:r>
              <a:rPr lang="en-US" b="1" i="0" u="none" strike="noStrike" baseline="0" smtClean="0">
                <a:latin typeface="Segoe"/>
                <a:ea typeface="ＭＳ ゴシック"/>
              </a:rPr>
              <a:t>Text</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The mouse pointer turns </a:t>
            </a:r>
            <a:br>
              <a:rPr lang="en-US" b="0" i="0" u="none" strike="noStrike" baseline="0" smtClean="0">
                <a:latin typeface="Segoe"/>
                <a:ea typeface="ＭＳ ゴシック"/>
              </a:rPr>
            </a:br>
            <a:r>
              <a:rPr lang="en-US" b="0" i="0" u="none" strike="noStrike" baseline="0" smtClean="0">
                <a:latin typeface="Segoe"/>
                <a:ea typeface="ＭＳ ゴシック"/>
              </a:rPr>
              <a:t>into a crosshair.</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60</a:t>
            </a:fld>
            <a:endParaRPr lang="en-US" dirty="0"/>
          </a:p>
        </p:txBody>
      </p:sp>
      <p:pic>
        <p:nvPicPr>
          <p:cNvPr id="7" name="Picture 6" descr="004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1600200"/>
            <a:ext cx="3699056" cy="4428067"/>
          </a:xfrm>
          <a:prstGeom prst="rect">
            <a:avLst/>
          </a:prstGeom>
        </p:spPr>
      </p:pic>
    </p:spTree>
    <p:extLst>
      <p:ext uri="{BB962C8B-B14F-4D97-AF65-F5344CB8AC3E}">
        <p14:creationId xmlns:p14="http://schemas.microsoft.com/office/powerpoint/2010/main" val="2224529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New Layout</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Draw a </a:t>
            </a:r>
            <a:r>
              <a:rPr lang="en-US" b="1" i="0" u="none" strike="noStrike" baseline="0" smtClean="0">
                <a:latin typeface="Segoe"/>
                <a:ea typeface="ＭＳ ゴシック"/>
              </a:rPr>
              <a:t>new text </a:t>
            </a:r>
            <a:br>
              <a:rPr lang="en-US" b="1" i="0" u="none" strike="noStrike" baseline="0" smtClean="0">
                <a:latin typeface="Segoe"/>
                <a:ea typeface="ＭＳ ゴシック"/>
              </a:rPr>
            </a:br>
            <a:r>
              <a:rPr lang="en-US" b="1" i="0" u="none" strike="noStrike" baseline="0" smtClean="0">
                <a:latin typeface="Segoe"/>
                <a:ea typeface="ＭＳ ゴシック"/>
              </a:rPr>
              <a:t>placeholder</a:t>
            </a:r>
            <a:r>
              <a:rPr lang="en-US" b="0" i="0" u="none" strike="noStrike" baseline="0" smtClean="0">
                <a:latin typeface="Segoe"/>
                <a:ea typeface="ＭＳ ゴシック"/>
              </a:rPr>
              <a:t> on </a:t>
            </a:r>
            <a:br>
              <a:rPr lang="en-US" b="0" i="0" u="none" strike="noStrike" baseline="0" smtClean="0">
                <a:latin typeface="Segoe"/>
                <a:ea typeface="ＭＳ ゴシック"/>
              </a:rPr>
            </a:br>
            <a:r>
              <a:rPr lang="en-US" b="0" i="0" u="none" strike="noStrike" baseline="0" smtClean="0">
                <a:latin typeface="Segoe"/>
                <a:ea typeface="ＭＳ ゴシック"/>
              </a:rPr>
              <a:t>the slide below the </a:t>
            </a:r>
            <a:br>
              <a:rPr lang="en-US" b="0" i="0" u="none" strike="noStrike" baseline="0" smtClean="0">
                <a:latin typeface="Segoe"/>
                <a:ea typeface="ＭＳ ゴシック"/>
              </a:rPr>
            </a:br>
            <a:r>
              <a:rPr lang="en-US" b="0" i="0" u="none" strike="noStrike" baseline="0" smtClean="0">
                <a:latin typeface="Segoe"/>
                <a:ea typeface="ＭＳ ゴシック"/>
              </a:rPr>
              <a:t>title placeholder </a:t>
            </a:r>
            <a:br>
              <a:rPr lang="en-US" b="0" i="0" u="none" strike="noStrike" baseline="0" smtClean="0">
                <a:latin typeface="Segoe"/>
                <a:ea typeface="ＭＳ ゴシック"/>
              </a:rPr>
            </a:br>
            <a:r>
              <a:rPr lang="en-US" b="0" i="0" u="none" strike="noStrike" baseline="0" smtClean="0">
                <a:latin typeface="Segoe"/>
                <a:ea typeface="ＭＳ ゴシック"/>
              </a:rPr>
              <a:t>that will cover </a:t>
            </a:r>
            <a:br>
              <a:rPr lang="en-US" b="0" i="0" u="none" strike="noStrike" baseline="0" smtClean="0">
                <a:latin typeface="Segoe"/>
                <a:ea typeface="ＭＳ ゴシック"/>
              </a:rPr>
            </a:br>
            <a:r>
              <a:rPr lang="en-US" b="0" i="0" u="none" strike="noStrike" baseline="0" smtClean="0">
                <a:latin typeface="Segoe"/>
                <a:ea typeface="ＭＳ ゴシック"/>
              </a:rPr>
              <a:t>most of the empty </a:t>
            </a:r>
            <a:br>
              <a:rPr lang="en-US" b="0" i="0" u="none" strike="noStrike" baseline="0" smtClean="0">
                <a:latin typeface="Segoe"/>
                <a:ea typeface="ＭＳ ゴシック"/>
              </a:rPr>
            </a:br>
            <a:r>
              <a:rPr lang="en-US" b="0" i="0" u="none" strike="noStrike" baseline="0" smtClean="0">
                <a:latin typeface="Segoe"/>
                <a:ea typeface="ＭＳ ゴシック"/>
              </a:rPr>
              <a:t>space on the slide </a:t>
            </a:r>
            <a:br>
              <a:rPr lang="en-US" b="0" i="0" u="none" strike="noStrike" baseline="0" smtClean="0">
                <a:latin typeface="Segoe"/>
                <a:ea typeface="ＭＳ ゴシック"/>
              </a:rPr>
            </a:br>
            <a:r>
              <a:rPr lang="en-US" b="0" i="0" u="none" strike="noStrike" baseline="0" smtClean="0">
                <a:latin typeface="Segoe"/>
                <a:ea typeface="ＭＳ ゴシック"/>
              </a:rPr>
              <a:t>vertically and </a:t>
            </a:r>
            <a:br>
              <a:rPr lang="en-US" b="0" i="0" u="none" strike="noStrike" baseline="0" smtClean="0">
                <a:latin typeface="Segoe"/>
                <a:ea typeface="ＭＳ ゴシック"/>
              </a:rPr>
            </a:br>
            <a:r>
              <a:rPr lang="en-US" b="0" i="0" u="none" strike="noStrike" baseline="0" smtClean="0">
                <a:latin typeface="Segoe"/>
                <a:ea typeface="ＭＳ ゴシック"/>
              </a:rPr>
              <a:t>about ¾ of the </a:t>
            </a:r>
            <a:br>
              <a:rPr lang="en-US" b="0" i="0" u="none" strike="noStrike" baseline="0" smtClean="0">
                <a:latin typeface="Segoe"/>
                <a:ea typeface="ＭＳ ゴシック"/>
              </a:rPr>
            </a:br>
            <a:r>
              <a:rPr lang="en-US" b="0" i="0" u="none" strike="noStrike" baseline="0" smtClean="0">
                <a:latin typeface="Segoe"/>
                <a:ea typeface="ＭＳ ゴシック"/>
              </a:rPr>
              <a:t>empty space on </a:t>
            </a:r>
            <a:br>
              <a:rPr lang="en-US" b="0" i="0" u="none" strike="noStrike" baseline="0" smtClean="0">
                <a:latin typeface="Segoe"/>
                <a:ea typeface="ＭＳ ゴシック"/>
              </a:rPr>
            </a:br>
            <a:r>
              <a:rPr lang="en-US" b="0" i="0" u="none" strike="noStrike" baseline="0" smtClean="0">
                <a:latin typeface="Segoe"/>
                <a:ea typeface="ＭＳ ゴシック"/>
              </a:rPr>
              <a:t>the slide hori-</a:t>
            </a:r>
            <a:br>
              <a:rPr lang="en-US" b="0" i="0" u="none" strike="noStrike" baseline="0" smtClean="0">
                <a:latin typeface="Segoe"/>
                <a:ea typeface="ＭＳ ゴシック"/>
              </a:rPr>
            </a:br>
            <a:r>
              <a:rPr lang="en-US" b="0" i="0" u="none" strike="noStrike" baseline="0" smtClean="0">
                <a:latin typeface="Segoe"/>
                <a:ea typeface="ＭＳ ゴシック"/>
              </a:rPr>
              <a:t>zontally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61</a:t>
            </a:fld>
            <a:endParaRPr lang="en-US" dirty="0"/>
          </a:p>
        </p:txBody>
      </p:sp>
      <p:pic>
        <p:nvPicPr>
          <p:cNvPr id="7" name="Picture 6" descr="04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1600200"/>
            <a:ext cx="4868333" cy="3549826"/>
          </a:xfrm>
          <a:prstGeom prst="rect">
            <a:avLst/>
          </a:prstGeom>
        </p:spPr>
      </p:pic>
    </p:spTree>
    <p:extLst>
      <p:ext uri="{BB962C8B-B14F-4D97-AF65-F5344CB8AC3E}">
        <p14:creationId xmlns:p14="http://schemas.microsoft.com/office/powerpoint/2010/main" val="3335095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New Layout</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Click the </a:t>
            </a:r>
            <a:r>
              <a:rPr lang="en-US" b="1" i="0" u="none" strike="noStrike" baseline="0" smtClean="0">
                <a:latin typeface="Segoe"/>
                <a:ea typeface="ＭＳ ゴシック"/>
              </a:rPr>
              <a:t>Insert </a:t>
            </a:r>
            <a:br>
              <a:rPr lang="en-US" b="1" i="0" u="none" strike="noStrike" baseline="0" smtClean="0">
                <a:latin typeface="Segoe"/>
                <a:ea typeface="ＭＳ ゴシック"/>
              </a:rPr>
            </a:br>
            <a:r>
              <a:rPr lang="en-US" b="1" i="0" u="none" strike="noStrike" baseline="0" smtClean="0">
                <a:latin typeface="Segoe"/>
                <a:ea typeface="ＭＳ ゴシック"/>
              </a:rPr>
              <a:t>Placeholder drop-</a:t>
            </a:r>
            <a:br>
              <a:rPr lang="en-US" b="1" i="0" u="none" strike="noStrike" baseline="0" smtClean="0">
                <a:latin typeface="Segoe"/>
                <a:ea typeface="ＭＳ ゴシック"/>
              </a:rPr>
            </a:br>
            <a:r>
              <a:rPr lang="en-US" b="1" i="0" u="none" strike="noStrike" baseline="0" smtClean="0">
                <a:latin typeface="Segoe"/>
                <a:ea typeface="ＭＳ ゴシック"/>
              </a:rPr>
              <a:t>down arrow</a:t>
            </a:r>
            <a:r>
              <a:rPr lang="en-US" b="0" i="0" u="none" strike="noStrike" baseline="0" smtClean="0">
                <a:latin typeface="Segoe"/>
                <a:ea typeface="ＭＳ ゴシック"/>
              </a:rPr>
              <a:t> again, </a:t>
            </a:r>
            <a:br>
              <a:rPr lang="en-US" b="0" i="0" u="none" strike="noStrike" baseline="0" smtClean="0">
                <a:latin typeface="Segoe"/>
                <a:ea typeface="ＭＳ ゴシック"/>
              </a:rPr>
            </a:br>
            <a:r>
              <a:rPr lang="en-US" b="0" i="0" u="none" strike="noStrike" baseline="0" smtClean="0">
                <a:latin typeface="Segoe"/>
                <a:ea typeface="ＭＳ ゴシック"/>
              </a:rPr>
              <a:t>and click </a:t>
            </a:r>
            <a:r>
              <a:rPr lang="en-US" b="1" i="0" u="none" strike="noStrike" baseline="0" smtClean="0">
                <a:latin typeface="Segoe"/>
                <a:ea typeface="ＭＳ ゴシック"/>
              </a:rPr>
              <a:t>Picture</a:t>
            </a:r>
            <a:r>
              <a:rPr lang="en-US" b="0" i="0" u="none" strike="noStrike" baseline="0" smtClean="0">
                <a:latin typeface="Segoe"/>
                <a:ea typeface="ＭＳ ゴシック"/>
              </a:rPr>
              <a:t> in </a:t>
            </a:r>
            <a:br>
              <a:rPr lang="en-US" b="0" i="0" u="none" strike="noStrike" baseline="0" smtClean="0">
                <a:latin typeface="Segoe"/>
                <a:ea typeface="ＭＳ ゴシック"/>
              </a:rPr>
            </a:br>
            <a:r>
              <a:rPr lang="en-US" b="0" i="0" u="none" strike="noStrike" baseline="0" smtClean="0">
                <a:latin typeface="Segoe"/>
                <a:ea typeface="ＭＳ ゴシック"/>
              </a:rPr>
              <a:t>the menu that </a:t>
            </a:r>
            <a:br>
              <a:rPr lang="en-US" b="0" i="0" u="none" strike="noStrike" baseline="0" smtClean="0">
                <a:latin typeface="Segoe"/>
                <a:ea typeface="ＭＳ ゴシック"/>
              </a:rPr>
            </a:br>
            <a:r>
              <a:rPr lang="en-US" b="0" i="0" u="none" strike="noStrike" baseline="0" smtClean="0">
                <a:latin typeface="Segoe"/>
                <a:ea typeface="ＭＳ ゴシック"/>
              </a:rPr>
              <a:t>appears. Draw a </a:t>
            </a:r>
            <a:br>
              <a:rPr lang="en-US" b="0" i="0" u="none" strike="noStrike" baseline="0" smtClean="0">
                <a:latin typeface="Segoe"/>
                <a:ea typeface="ＭＳ ゴシック"/>
              </a:rPr>
            </a:br>
            <a:r>
              <a:rPr lang="en-US" b="1" i="0" u="none" strike="noStrike" baseline="0" smtClean="0">
                <a:latin typeface="Segoe"/>
                <a:ea typeface="ＭＳ ゴシック"/>
              </a:rPr>
              <a:t>placeholder box</a:t>
            </a:r>
            <a:r>
              <a:rPr lang="en-US" b="0" i="0" u="none" strike="noStrike" baseline="0" smtClean="0">
                <a:latin typeface="Segoe"/>
                <a:ea typeface="ＭＳ ゴシック"/>
              </a:rPr>
              <a:t> to </a:t>
            </a:r>
            <a:br>
              <a:rPr lang="en-US" b="0" i="0" u="none" strike="noStrike" baseline="0" smtClean="0">
                <a:latin typeface="Segoe"/>
                <a:ea typeface="ＭＳ ゴシック"/>
              </a:rPr>
            </a:br>
            <a:r>
              <a:rPr lang="en-US" b="0" i="0" u="none" strike="noStrike" baseline="0" smtClean="0">
                <a:latin typeface="Segoe"/>
                <a:ea typeface="ＭＳ ゴシック"/>
              </a:rPr>
              <a:t>the right of the text </a:t>
            </a:r>
            <a:br>
              <a:rPr lang="en-US" b="0" i="0" u="none" strike="noStrike" baseline="0" smtClean="0">
                <a:latin typeface="Segoe"/>
                <a:ea typeface="ＭＳ ゴシック"/>
              </a:rPr>
            </a:br>
            <a:r>
              <a:rPr lang="en-US" b="0" i="0" u="none" strike="noStrike" baseline="0" smtClean="0">
                <a:latin typeface="Segoe"/>
                <a:ea typeface="ＭＳ ゴシック"/>
              </a:rPr>
              <a:t>placeholder (right).</a:t>
            </a:r>
          </a:p>
          <a:p>
            <a:pPr lvl="1" rtl="0">
              <a:buAutoNum type="arabicPeriod" startAt="6"/>
            </a:pPr>
            <a:r>
              <a:rPr lang="en-US" i="0" u="none" strike="noStrike" baseline="0" smtClean="0">
                <a:latin typeface="Segoe"/>
                <a:ea typeface="ＭＳ ゴシック"/>
              </a:rPr>
              <a:t> </a:t>
            </a:r>
            <a:r>
              <a:rPr lang="en-US" b="1" i="0" u="none" strike="noStrike" baseline="0" smtClean="0">
                <a:latin typeface="Segoe"/>
                <a:ea typeface="ＭＳ ゴシック"/>
              </a:rPr>
              <a:t>Right-click </a:t>
            </a:r>
            <a:r>
              <a:rPr lang="en-US" b="0" i="0" u="none" strike="noStrike" baseline="0" smtClean="0">
                <a:latin typeface="Segoe"/>
                <a:ea typeface="ＭＳ ゴシック"/>
              </a:rPr>
              <a:t>the new </a:t>
            </a:r>
            <a:br>
              <a:rPr lang="en-US" b="0" i="0" u="none" strike="noStrike" baseline="0" smtClean="0">
                <a:latin typeface="Segoe"/>
                <a:ea typeface="ＭＳ ゴシック"/>
              </a:rPr>
            </a:br>
            <a:r>
              <a:rPr lang="en-US" b="0" i="0" u="none" strike="noStrike" baseline="0" smtClean="0">
                <a:latin typeface="Segoe"/>
                <a:ea typeface="ＭＳ ゴシック"/>
              </a:rPr>
              <a:t>layout master in the left pane and click </a:t>
            </a:r>
            <a:r>
              <a:rPr lang="en-US" b="1" i="0" u="none" strike="noStrike" baseline="0" smtClean="0">
                <a:latin typeface="Segoe"/>
                <a:ea typeface="ＭＳ ゴシック"/>
              </a:rPr>
              <a:t>Rename Layout</a:t>
            </a:r>
            <a:r>
              <a:rPr lang="en-US" b="0" i="0" u="none" strike="noStrike" baseline="0" smtClean="0">
                <a:latin typeface="Segoe"/>
                <a:ea typeface="ＭＳ ゴシック"/>
              </a:rPr>
              <a:t> in the menu that appears.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62</a:t>
            </a:fld>
            <a:endParaRPr lang="en-US" dirty="0"/>
          </a:p>
        </p:txBody>
      </p:sp>
      <p:pic>
        <p:nvPicPr>
          <p:cNvPr id="7" name="Picture 6" descr="004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600200"/>
            <a:ext cx="4305283" cy="3158067"/>
          </a:xfrm>
          <a:prstGeom prst="rect">
            <a:avLst/>
          </a:prstGeom>
        </p:spPr>
      </p:pic>
    </p:spTree>
    <p:extLst>
      <p:ext uri="{BB962C8B-B14F-4D97-AF65-F5344CB8AC3E}">
        <p14:creationId xmlns:p14="http://schemas.microsoft.com/office/powerpoint/2010/main" val="17095496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New Layout</a:t>
            </a:r>
          </a:p>
        </p:txBody>
      </p:sp>
      <p:sp>
        <p:nvSpPr>
          <p:cNvPr id="3" name="Text Placeholder 2"/>
          <p:cNvSpPr>
            <a:spLocks noGrp="1"/>
          </p:cNvSpPr>
          <p:nvPr>
            <p:ph type="body" idx="1"/>
          </p:nvPr>
        </p:nvSpPr>
        <p:spPr/>
        <p:txBody>
          <a:bodyPr/>
          <a:lstStyle/>
          <a:p>
            <a:pPr lvl="1" rtl="0">
              <a:buFont typeface="+mj-lt"/>
              <a:buAutoNum type="arabicPeriod" startAt="8"/>
            </a:pPr>
            <a:r>
              <a:rPr lang="en-US" sz="2000" b="0" i="0" u="none" strike="noStrike" baseline="0" smtClean="0">
                <a:latin typeface="Segoe"/>
                <a:ea typeface="ＭＳ ゴシック"/>
              </a:rPr>
              <a:t>In the Rename Lay-</a:t>
            </a:r>
            <a:br>
              <a:rPr lang="en-US" sz="2000" b="0" i="0" u="none" strike="noStrike" baseline="0" smtClean="0">
                <a:latin typeface="Segoe"/>
                <a:ea typeface="ＭＳ ゴシック"/>
              </a:rPr>
            </a:br>
            <a:r>
              <a:rPr lang="en-US" sz="2000" b="0" i="0" u="none" strike="noStrike" baseline="0" smtClean="0">
                <a:latin typeface="Segoe"/>
                <a:ea typeface="ＭＳ ゴシック"/>
              </a:rPr>
              <a:t>out dialog box, re-</a:t>
            </a:r>
            <a:br>
              <a:rPr lang="en-US" sz="2000" b="0" i="0" u="none" strike="noStrike" baseline="0" smtClean="0">
                <a:latin typeface="Segoe"/>
                <a:ea typeface="ＭＳ ゴシック"/>
              </a:rPr>
            </a:br>
            <a:r>
              <a:rPr lang="en-US" sz="2000" b="0" i="0" u="none" strike="noStrike" baseline="0" smtClean="0">
                <a:latin typeface="Segoe"/>
                <a:ea typeface="ＭＳ ゴシック"/>
              </a:rPr>
              <a:t>place the current </a:t>
            </a:r>
            <a:br>
              <a:rPr lang="en-US" sz="2000" b="0" i="0" u="none" strike="noStrike" baseline="0" smtClean="0">
                <a:latin typeface="Segoe"/>
                <a:ea typeface="ＭＳ ゴシック"/>
              </a:rPr>
            </a:br>
            <a:r>
              <a:rPr lang="en-US" sz="2000" b="0" i="0" u="none" strike="noStrike" baseline="0" smtClean="0">
                <a:latin typeface="Segoe"/>
                <a:ea typeface="ＭＳ ゴシック"/>
              </a:rPr>
              <a:t>name with </a:t>
            </a:r>
            <a:r>
              <a:rPr lang="en-US" sz="2000" b="1" i="0" u="none" strike="noStrike" baseline="0" smtClean="0">
                <a:latin typeface="Segoe"/>
                <a:ea typeface="ＭＳ ゴシック"/>
              </a:rPr>
              <a:t>Text </a:t>
            </a:r>
            <a:br>
              <a:rPr lang="en-US" sz="2000" b="1" i="0" u="none" strike="noStrike" baseline="0" smtClean="0">
                <a:latin typeface="Segoe"/>
                <a:ea typeface="ＭＳ ゴシック"/>
              </a:rPr>
            </a:br>
            <a:r>
              <a:rPr lang="en-US" sz="2000" b="1" i="0" u="none" strike="noStrike" baseline="0" smtClean="0">
                <a:latin typeface="Segoe"/>
                <a:ea typeface="ＭＳ ゴシック"/>
              </a:rPr>
              <a:t>and Side Picture</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and click </a:t>
            </a:r>
            <a:r>
              <a:rPr lang="en-US" sz="2000" b="1" i="0" u="none" strike="noStrike" baseline="0" smtClean="0">
                <a:latin typeface="Segoe"/>
                <a:ea typeface="ＭＳ ゴシック"/>
              </a:rPr>
              <a:t>Rename</a:t>
            </a:r>
            <a:r>
              <a:rPr lang="en-US" sz="2000" b="0" i="0" u="none" strike="noStrike" baseline="0" smtClean="0">
                <a:latin typeface="Times New Roman"/>
                <a:ea typeface="ＭＳ ゴシック"/>
              </a:rPr>
              <a:t>.</a:t>
            </a:r>
          </a:p>
          <a:p>
            <a:pPr lvl="1" rtl="0">
              <a:buAutoNum type="arabicPeriod" startAt="8"/>
            </a:pPr>
            <a:r>
              <a:rPr lang="en-US" sz="2000" b="0" i="0" u="none" strike="noStrike" baseline="0" smtClean="0">
                <a:latin typeface="Segoe"/>
                <a:ea typeface="ＭＳ ゴシック"/>
              </a:rPr>
              <a:t>On the Slide Master </a:t>
            </a:r>
            <a:br>
              <a:rPr lang="en-US" sz="2000" b="0" i="0" u="none" strike="noStrike" baseline="0" smtClean="0">
                <a:latin typeface="Segoe"/>
                <a:ea typeface="ＭＳ ゴシック"/>
              </a:rPr>
            </a:br>
            <a:r>
              <a:rPr lang="en-US" sz="2000" b="0" i="0" u="none" strike="noStrike" baseline="0" smtClean="0">
                <a:latin typeface="Segoe"/>
                <a:ea typeface="ＭＳ ゴシック"/>
              </a:rPr>
              <a:t>tab, click </a:t>
            </a:r>
            <a:r>
              <a:rPr lang="en-US" sz="2000" b="1" i="0" u="none" strike="noStrike" baseline="0" smtClean="0">
                <a:latin typeface="Segoe"/>
                <a:ea typeface="ＭＳ ゴシック"/>
              </a:rPr>
              <a:t>Close </a:t>
            </a:r>
            <a:br>
              <a:rPr lang="en-US" sz="2000" b="1" i="0" u="none" strike="noStrike" baseline="0" smtClean="0">
                <a:latin typeface="Segoe"/>
                <a:ea typeface="ＭＳ ゴシック"/>
              </a:rPr>
            </a:br>
            <a:r>
              <a:rPr lang="en-US" sz="2000" b="1" i="0" u="none" strike="noStrike" baseline="0" smtClean="0">
                <a:latin typeface="Segoe"/>
                <a:ea typeface="ＭＳ ゴシック"/>
              </a:rPr>
              <a:t>Master View</a:t>
            </a:r>
            <a:r>
              <a:rPr lang="en-US" sz="2000" b="0" i="0" u="none" strike="noStrike" baseline="0" smtClean="0">
                <a:latin typeface="Times New Roman"/>
                <a:ea typeface="ＭＳ ゴシック"/>
              </a:rPr>
              <a:t>.</a:t>
            </a:r>
          </a:p>
          <a:p>
            <a:pPr lvl="1" rtl="0">
              <a:buAutoNum type="arabicPeriod" startAt="8"/>
            </a:pPr>
            <a:r>
              <a:rPr lang="en-US" sz="2000" b="0" i="0" u="none" strike="noStrike" baseline="0" smtClean="0">
                <a:latin typeface="Segoe"/>
                <a:ea typeface="ＭＳ ゴシック"/>
              </a:rPr>
              <a:t>Go to </a:t>
            </a:r>
            <a:r>
              <a:rPr lang="en-US" sz="2000" b="1" i="0" u="none" strike="noStrike" baseline="0" smtClean="0">
                <a:latin typeface="Segoe"/>
                <a:ea typeface="ＭＳ ゴシック"/>
              </a:rPr>
              <a:t>slide 1</a:t>
            </a:r>
            <a:r>
              <a:rPr lang="en-US" sz="2000" b="0" i="0" u="none" strike="noStrike" baseline="0" smtClean="0">
                <a:latin typeface="Times New Roman"/>
                <a:ea typeface="ＭＳ ゴシック"/>
              </a:rPr>
              <a:t>.</a:t>
            </a:r>
          </a:p>
          <a:p>
            <a:pPr lvl="1" rtl="0">
              <a:lnSpc>
                <a:spcPct val="90000"/>
              </a:lnSpc>
              <a:buAutoNum type="arabicPeriod" startAt="8"/>
            </a:pPr>
            <a:r>
              <a:rPr lang="en-US" sz="2000" b="0" i="0" u="none" strike="noStrike" baseline="0" smtClean="0">
                <a:latin typeface="Segoe"/>
                <a:ea typeface="ＭＳ ゴシック"/>
              </a:rPr>
              <a:t>On the Home </a:t>
            </a:r>
            <a:br>
              <a:rPr lang="en-US" sz="2000" b="0" i="0" u="none" strike="noStrike" baseline="0" smtClean="0">
                <a:latin typeface="Segoe"/>
                <a:ea typeface="ＭＳ ゴシック"/>
              </a:rPr>
            </a:br>
            <a:r>
              <a:rPr lang="en-US" sz="2000" b="0" i="0" u="none" strike="noStrike" baseline="0" smtClean="0">
                <a:latin typeface="Segoe"/>
                <a:ea typeface="ＭＳ ゴシック"/>
              </a:rPr>
              <a:t>tab &gt; Slides group, click the </a:t>
            </a:r>
            <a:r>
              <a:rPr lang="en-US" sz="2000" b="1" i="0" u="none" strike="noStrike" baseline="0" smtClean="0">
                <a:latin typeface="Segoe"/>
                <a:ea typeface="ＭＳ ゴシック"/>
              </a:rPr>
              <a:t>New</a:t>
            </a:r>
            <a:r>
              <a:rPr lang="en-US" sz="2000" b="0" i="0" u="none" strike="noStrike" baseline="0" smtClean="0">
                <a:latin typeface="Segoe"/>
                <a:ea typeface="ＭＳ ゴシック"/>
              </a:rPr>
              <a:t> </a:t>
            </a:r>
            <a:r>
              <a:rPr lang="en-US" sz="2000" b="1" i="0" u="none" strike="noStrike" baseline="0" smtClean="0">
                <a:latin typeface="Segoe"/>
                <a:ea typeface="ＭＳ ゴシック"/>
              </a:rPr>
              <a:t>Slide button’s drop-down arrow</a:t>
            </a:r>
            <a:r>
              <a:rPr lang="en-US" sz="2000" b="0" i="0" u="none" strike="noStrike" baseline="0" smtClean="0">
                <a:latin typeface="Segoe"/>
                <a:ea typeface="ＭＳ ゴシック"/>
              </a:rPr>
              <a:t>. On the gallery of layouts that appears, click your new layout, </a:t>
            </a:r>
            <a:r>
              <a:rPr lang="en-US" sz="2000" b="1" i="0" u="none" strike="noStrike" baseline="0" smtClean="0">
                <a:latin typeface="Segoe"/>
                <a:ea typeface="ＭＳ ゴシック"/>
              </a:rPr>
              <a:t>Text and Side Picture</a:t>
            </a:r>
            <a:r>
              <a:rPr lang="en-US" sz="2000" b="0" i="0" u="none" strike="noStrike" baseline="0" smtClean="0">
                <a:latin typeface="Segoe"/>
                <a:ea typeface="ＭＳ ゴシック"/>
              </a:rPr>
              <a:t>, to create a new slide using it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63</a:t>
            </a:fld>
            <a:endParaRPr lang="en-US" dirty="0"/>
          </a:p>
        </p:txBody>
      </p:sp>
      <p:pic>
        <p:nvPicPr>
          <p:cNvPr id="7" name="Picture 6" descr="04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8640" y="1600200"/>
            <a:ext cx="4992724" cy="3259667"/>
          </a:xfrm>
          <a:prstGeom prst="rect">
            <a:avLst/>
          </a:prstGeom>
        </p:spPr>
      </p:pic>
    </p:spTree>
    <p:extLst>
      <p:ext uri="{BB962C8B-B14F-4D97-AF65-F5344CB8AC3E}">
        <p14:creationId xmlns:p14="http://schemas.microsoft.com/office/powerpoint/2010/main" val="41731351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New Layout</a:t>
            </a:r>
          </a:p>
        </p:txBody>
      </p:sp>
      <p:sp>
        <p:nvSpPr>
          <p:cNvPr id="3" name="Text Placeholder 2"/>
          <p:cNvSpPr>
            <a:spLocks noGrp="1"/>
          </p:cNvSpPr>
          <p:nvPr>
            <p:ph type="body" idx="1"/>
          </p:nvPr>
        </p:nvSpPr>
        <p:spPr/>
        <p:txBody>
          <a:bodyPr/>
          <a:lstStyle/>
          <a:p>
            <a:pPr lvl="1" rtl="0">
              <a:buFont typeface="+mj-lt"/>
              <a:buAutoNum type="arabicPeriod" startAt="12"/>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EXIT</a:t>
            </a:r>
            <a:r>
              <a:rPr lang="en-US" b="0" i="0" u="none" strike="noStrike" baseline="0" smtClean="0">
                <a:latin typeface="Segoe"/>
                <a:ea typeface="ＭＳ ゴシック"/>
              </a:rPr>
              <a:t> PowerPoint.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64</a:t>
            </a:fld>
            <a:endParaRPr lang="en-US" dirty="0"/>
          </a:p>
        </p:txBody>
      </p:sp>
    </p:spTree>
    <p:extLst>
      <p:ext uri="{BB962C8B-B14F-4D97-AF65-F5344CB8AC3E}">
        <p14:creationId xmlns:p14="http://schemas.microsoft.com/office/powerpoint/2010/main" val="36857221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Skill Summary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65</a:t>
            </a:fld>
            <a:endParaRPr lang="en-US" dirty="0"/>
          </a:p>
        </p:txBody>
      </p:sp>
      <p:pic>
        <p:nvPicPr>
          <p:cNvPr id="7" name="Picture 6" descr="0400.png"/>
          <p:cNvPicPr>
            <a:picLocks noChangeAspect="1"/>
          </p:cNvPicPr>
          <p:nvPr/>
        </p:nvPicPr>
        <p:blipFill rotWithShape="1">
          <a:blip r:embed="rId2">
            <a:extLst>
              <a:ext uri="{28A0092B-C50C-407E-A947-70E740481C1C}">
                <a14:useLocalDpi xmlns:a14="http://schemas.microsoft.com/office/drawing/2010/main" val="0"/>
              </a:ext>
            </a:extLst>
          </a:blip>
          <a:srcRect l="7222" r="6389"/>
          <a:stretch/>
        </p:blipFill>
        <p:spPr>
          <a:xfrm>
            <a:off x="609600" y="1600200"/>
            <a:ext cx="7899400" cy="3219499"/>
          </a:xfrm>
          <a:prstGeom prst="rect">
            <a:avLst/>
          </a:prstGeom>
        </p:spPr>
      </p:pic>
    </p:spTree>
    <p:extLst>
      <p:ext uri="{BB962C8B-B14F-4D97-AF65-F5344CB8AC3E}">
        <p14:creationId xmlns:p14="http://schemas.microsoft.com/office/powerpoint/2010/main" val="734778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Change Theme Colors</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a:t>
            </a:r>
            <a:r>
              <a:rPr lang="en-US" sz="2000" b="1" i="1" u="none" strike="noStrike" baseline="0" smtClean="0">
                <a:latin typeface="Segoe"/>
                <a:ea typeface="ＭＳ ゴシック"/>
              </a:rPr>
              <a:t>Special Events Final</a:t>
            </a:r>
            <a:r>
              <a:rPr lang="en-US" sz="2000" b="0" i="0" u="none" strike="noStrike" baseline="0" smtClean="0">
                <a:latin typeface="Segoe"/>
                <a:ea typeface="ＭＳ ゴシック"/>
              </a:rPr>
              <a:t> presentation that is still open from the previous exercise.</a:t>
            </a:r>
          </a:p>
          <a:p>
            <a:pPr lvl="1" rtl="0"/>
            <a:r>
              <a:rPr lang="en-US" sz="2000" b="0" i="0" u="none" strike="noStrike" baseline="0" smtClean="0">
                <a:latin typeface="Segoe"/>
                <a:ea typeface="ＭＳ ゴシック"/>
              </a:rPr>
              <a:t>Click the </a:t>
            </a:r>
            <a:r>
              <a:rPr lang="en-US" sz="2000" b="1" i="0" u="none" strike="noStrike" baseline="0" smtClean="0">
                <a:latin typeface="Segoe"/>
                <a:ea typeface="ＭＳ ゴシック"/>
              </a:rPr>
              <a:t>More</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button in the </a:t>
            </a:r>
            <a:br>
              <a:rPr lang="en-US" sz="2000" b="0" i="0" u="none" strike="noStrike" baseline="0" smtClean="0">
                <a:latin typeface="Segoe"/>
                <a:ea typeface="ＭＳ ゴシック"/>
              </a:rPr>
            </a:br>
            <a:r>
              <a:rPr lang="en-US" sz="2000" b="0" i="0" u="none" strike="noStrike" baseline="0" smtClean="0">
                <a:latin typeface="Segoe"/>
                <a:ea typeface="ＭＳ ゴシック"/>
              </a:rPr>
              <a:t>Variants group, </a:t>
            </a:r>
            <a:br>
              <a:rPr lang="en-US" sz="2000" b="0" i="0" u="none" strike="noStrike" baseline="0" smtClean="0">
                <a:latin typeface="Segoe"/>
                <a:ea typeface="ＭＳ ゴシック"/>
              </a:rPr>
            </a:br>
            <a:r>
              <a:rPr lang="en-US" sz="2000" b="0" i="0" u="none" strike="noStrike" baseline="0" smtClean="0">
                <a:latin typeface="Segoe"/>
                <a:ea typeface="ＭＳ ゴシック"/>
              </a:rPr>
              <a:t>and then point </a:t>
            </a:r>
            <a:br>
              <a:rPr lang="en-US" sz="2000" b="0" i="0" u="none" strike="noStrike" baseline="0" smtClean="0">
                <a:latin typeface="Segoe"/>
                <a:ea typeface="ＭＳ ゴシック"/>
              </a:rPr>
            </a:br>
            <a:r>
              <a:rPr lang="en-US" sz="2000" b="0" i="0" u="none" strike="noStrike" baseline="0" smtClean="0">
                <a:latin typeface="Segoe"/>
                <a:ea typeface="ＭＳ ゴシック"/>
              </a:rPr>
              <a:t>to </a:t>
            </a:r>
            <a:r>
              <a:rPr lang="en-US" sz="2000" b="1" i="0" u="none" strike="noStrike" baseline="0" smtClean="0">
                <a:latin typeface="Segoe"/>
                <a:ea typeface="ＭＳ ゴシック"/>
              </a:rPr>
              <a:t>Colors</a:t>
            </a:r>
            <a:r>
              <a:rPr lang="en-US" sz="2000" b="0" i="0" u="none" strike="noStrike" baseline="0" smtClean="0">
                <a:latin typeface="Segoe"/>
                <a:ea typeface="ＭＳ ゴシック"/>
              </a:rPr>
              <a:t>. A </a:t>
            </a:r>
            <a:br>
              <a:rPr lang="en-US" sz="2000" b="0" i="0" u="none" strike="noStrike" baseline="0" smtClean="0">
                <a:latin typeface="Segoe"/>
                <a:ea typeface="ＭＳ ゴシック"/>
              </a:rPr>
            </a:br>
            <a:r>
              <a:rPr lang="en-US" sz="2000" b="0" i="0" u="none" strike="noStrike" baseline="0" smtClean="0">
                <a:latin typeface="Segoe"/>
                <a:ea typeface="ＭＳ ゴシック"/>
              </a:rPr>
              <a:t>menu appears </a:t>
            </a:r>
            <a:br>
              <a:rPr lang="en-US" sz="2000" b="0" i="0" u="none" strike="noStrike" baseline="0" smtClean="0">
                <a:latin typeface="Segoe"/>
                <a:ea typeface="ＭＳ ゴシック"/>
              </a:rPr>
            </a:br>
            <a:r>
              <a:rPr lang="en-US" sz="2000" b="0" i="0" u="none" strike="noStrike" baseline="0" smtClean="0">
                <a:latin typeface="Segoe"/>
                <a:ea typeface="ＭＳ ゴシック"/>
              </a:rPr>
              <a:t>containing the </a:t>
            </a:r>
            <a:br>
              <a:rPr lang="en-US" sz="2000" b="0" i="0" u="none" strike="noStrike" baseline="0" smtClean="0">
                <a:latin typeface="Segoe"/>
                <a:ea typeface="ＭＳ ゴシック"/>
              </a:rPr>
            </a:br>
            <a:r>
              <a:rPr lang="en-US" sz="2000" b="0" i="0" u="none" strike="noStrike" baseline="0" smtClean="0">
                <a:latin typeface="Segoe"/>
                <a:ea typeface="ＭＳ ゴシック"/>
              </a:rPr>
              <a:t>available color </a:t>
            </a:r>
            <a:br>
              <a:rPr lang="en-US" sz="2000" b="0" i="0" u="none" strike="noStrike" baseline="0" smtClean="0">
                <a:latin typeface="Segoe"/>
                <a:ea typeface="ＭＳ ゴシック"/>
              </a:rPr>
            </a:br>
            <a:r>
              <a:rPr lang="en-US" sz="2000" b="0" i="0" u="none" strike="noStrike" baseline="0" smtClean="0">
                <a:latin typeface="Segoe"/>
                <a:ea typeface="ＭＳ ゴシック"/>
              </a:rPr>
              <a:t>themes.</a:t>
            </a:r>
          </a:p>
          <a:p>
            <a:pPr lvl="1" rtl="0"/>
            <a:r>
              <a:rPr lang="en-US" sz="2000" b="0" i="0" u="none" strike="noStrike" baseline="0" smtClean="0">
                <a:latin typeface="Segoe"/>
                <a:ea typeface="ＭＳ ゴシック"/>
              </a:rPr>
              <a:t>Move the </a:t>
            </a:r>
            <a:r>
              <a:rPr lang="en-US" sz="2000" b="1" i="0" u="none" strike="noStrike" baseline="0" smtClean="0">
                <a:latin typeface="Segoe"/>
                <a:ea typeface="ＭＳ ゴシック"/>
              </a:rPr>
              <a:t>pointer </a:t>
            </a:r>
            <a:br>
              <a:rPr lang="en-US" sz="2000" b="1" i="0" u="none" strike="noStrike" baseline="0" smtClean="0">
                <a:latin typeface="Segoe"/>
                <a:ea typeface="ＭＳ ゴシック"/>
              </a:rPr>
            </a:br>
            <a:r>
              <a:rPr lang="en-US" sz="2000" b="0" i="0" u="none" strike="noStrike" baseline="0" smtClean="0">
                <a:latin typeface="Segoe"/>
                <a:ea typeface="ＭＳ ゴシック"/>
              </a:rPr>
              <a:t>over some of the color themes to see the live preview of those colors on the current slide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pic>
        <p:nvPicPr>
          <p:cNvPr id="7" name="Picture 6" descr="0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2057400"/>
            <a:ext cx="4993672" cy="3043810"/>
          </a:xfrm>
          <a:prstGeom prst="rect">
            <a:avLst/>
          </a:prstGeom>
        </p:spPr>
      </p:pic>
    </p:spTree>
    <p:extLst>
      <p:ext uri="{BB962C8B-B14F-4D97-AF65-F5344CB8AC3E}">
        <p14:creationId xmlns:p14="http://schemas.microsoft.com/office/powerpoint/2010/main" val="849832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Change Theme Colors</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Blue Warm</a:t>
            </a:r>
            <a:r>
              <a:rPr lang="en-US" sz="2000" b="0" i="0" u="none" strike="noStrike" baseline="0" smtClean="0">
                <a:latin typeface="Segoe"/>
                <a:ea typeface="ＭＳ ゴシック"/>
              </a:rPr>
              <a:t> color theme. </a:t>
            </a:r>
            <a:br>
              <a:rPr lang="en-US" sz="2000" b="0" i="0" u="none" strike="noStrike" baseline="0" smtClean="0">
                <a:latin typeface="Segoe"/>
                <a:ea typeface="ＭＳ ゴシック"/>
              </a:rPr>
            </a:br>
            <a:r>
              <a:rPr lang="en-US" sz="2000" b="0" i="0" u="none" strike="noStrike" baseline="0" smtClean="0">
                <a:latin typeface="Segoe"/>
                <a:ea typeface="ＭＳ ゴシック"/>
              </a:rPr>
              <a:t>The new colors are applied to the </a:t>
            </a:r>
            <a:br>
              <a:rPr lang="en-US" sz="2000" b="0" i="0" u="none" strike="noStrike" baseline="0" smtClean="0">
                <a:latin typeface="Segoe"/>
                <a:ea typeface="ＭＳ ゴシック"/>
              </a:rPr>
            </a:br>
            <a:r>
              <a:rPr lang="en-US" sz="2000" b="0" i="0" u="none" strike="noStrike" baseline="0" smtClean="0">
                <a:latin typeface="Segoe"/>
                <a:ea typeface="ＭＳ ゴシック"/>
              </a:rPr>
              <a:t>presentation.</a:t>
            </a:r>
          </a:p>
          <a:p>
            <a:pPr lvl="1" rtl="0">
              <a:buAutoNum type="arabicPeriod" startAt="3"/>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More</a:t>
            </a:r>
            <a:r>
              <a:rPr lang="en-US" sz="2000" b="0" i="0" u="none" strike="noStrike" baseline="0" smtClean="0">
                <a:latin typeface="Segoe"/>
                <a:ea typeface="ＭＳ ゴシック"/>
              </a:rPr>
              <a:t> button again in </a:t>
            </a:r>
            <a:br>
              <a:rPr lang="en-US" sz="2000" b="0" i="0" u="none" strike="noStrike" baseline="0" smtClean="0">
                <a:latin typeface="Segoe"/>
                <a:ea typeface="ＭＳ ゴシック"/>
              </a:rPr>
            </a:br>
            <a:r>
              <a:rPr lang="en-US" sz="2000" b="0" i="0" u="none" strike="noStrike" baseline="0" smtClean="0">
                <a:latin typeface="Segoe"/>
                <a:ea typeface="ＭＳ ゴシック"/>
              </a:rPr>
              <a:t>the Variants group, point to </a:t>
            </a:r>
            <a:br>
              <a:rPr lang="en-US" sz="2000" b="0" i="0" u="none" strike="noStrike" baseline="0" smtClean="0">
                <a:latin typeface="Segoe"/>
                <a:ea typeface="ＭＳ ゴシック"/>
              </a:rPr>
            </a:br>
            <a:r>
              <a:rPr lang="en-US" sz="2000" b="1" i="0" u="none" strike="noStrike" baseline="0" smtClean="0">
                <a:latin typeface="Segoe"/>
                <a:ea typeface="ＭＳ ゴシック"/>
              </a:rPr>
              <a:t>Colors</a:t>
            </a:r>
            <a:r>
              <a:rPr lang="en-US" sz="2000" b="0" i="0" u="none" strike="noStrike" baseline="0" smtClean="0">
                <a:latin typeface="Segoe"/>
                <a:ea typeface="ＭＳ ゴシック"/>
              </a:rPr>
              <a:t>, and then click </a:t>
            </a:r>
            <a:r>
              <a:rPr lang="en-US" sz="2000" b="1" i="0" u="none" strike="noStrike" baseline="0" smtClean="0">
                <a:latin typeface="Segoe"/>
                <a:ea typeface="ＭＳ ゴシック"/>
              </a:rPr>
              <a:t>Customize </a:t>
            </a:r>
            <a:br>
              <a:rPr lang="en-US" sz="2000" b="1" i="0" u="none" strike="noStrike" baseline="0" smtClean="0">
                <a:latin typeface="Segoe"/>
                <a:ea typeface="ＭＳ ゴシック"/>
              </a:rPr>
            </a:br>
            <a:r>
              <a:rPr lang="en-US" sz="2000" b="1" i="0" u="none" strike="noStrike" baseline="0" smtClean="0">
                <a:latin typeface="Segoe"/>
                <a:ea typeface="ＭＳ ゴシック"/>
              </a:rPr>
              <a:t>Colors</a:t>
            </a:r>
            <a:r>
              <a:rPr lang="en-US" sz="2000" b="0" i="0" u="none" strike="noStrike" baseline="0" smtClean="0">
                <a:latin typeface="Segoe"/>
                <a:ea typeface="ＭＳ ゴシック"/>
              </a:rPr>
              <a:t> at the bottom of the gallery. </a:t>
            </a:r>
            <a:br>
              <a:rPr lang="en-US" sz="2000" b="0" i="0" u="none" strike="noStrike" baseline="0" smtClean="0">
                <a:latin typeface="Segoe"/>
                <a:ea typeface="ＭＳ ゴシック"/>
              </a:rPr>
            </a:br>
            <a:r>
              <a:rPr lang="en-US" sz="2000" b="0" i="0" u="none" strike="noStrike" baseline="0" smtClean="0">
                <a:latin typeface="Segoe"/>
                <a:ea typeface="ＭＳ ゴシック"/>
              </a:rPr>
              <a:t>The dialog box opens to allow you </a:t>
            </a:r>
            <a:br>
              <a:rPr lang="en-US" sz="2000" b="0" i="0" u="none" strike="noStrike" baseline="0" smtClean="0">
                <a:latin typeface="Segoe"/>
                <a:ea typeface="ＭＳ ゴシック"/>
              </a:rPr>
            </a:br>
            <a:r>
              <a:rPr lang="en-US" sz="2000" b="0" i="0" u="none" strike="noStrike" baseline="0" smtClean="0">
                <a:latin typeface="Segoe"/>
                <a:ea typeface="ＭＳ ゴシック"/>
              </a:rPr>
              <a:t>to replace colors in the current color </a:t>
            </a:r>
            <a:br>
              <a:rPr lang="en-US" sz="2000" b="0" i="0" u="none" strike="noStrike" baseline="0" smtClean="0">
                <a:latin typeface="Segoe"/>
                <a:ea typeface="ＭＳ ゴシック"/>
              </a:rPr>
            </a:br>
            <a:r>
              <a:rPr lang="en-US" sz="2000" b="0" i="0" u="none" strike="noStrike" baseline="0" smtClean="0">
                <a:latin typeface="Segoe"/>
                <a:ea typeface="ＭＳ ゴシック"/>
              </a:rPr>
              <a:t>palette.</a:t>
            </a:r>
          </a:p>
          <a:p>
            <a:pPr lvl="1" rtl="0">
              <a:buAutoNum type="arabicPeriod" startAt="3"/>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drop-down arrow</a:t>
            </a:r>
            <a:r>
              <a:rPr lang="en-US" sz="2000" b="0" i="0" u="none" strike="noStrike" baseline="0" smtClean="0">
                <a:latin typeface="Segoe"/>
                <a:ea typeface="ＭＳ ゴシック"/>
              </a:rPr>
              <a:t> next </a:t>
            </a:r>
            <a:br>
              <a:rPr lang="en-US" sz="2000" b="0" i="0" u="none" strike="noStrike" baseline="0" smtClean="0">
                <a:latin typeface="Segoe"/>
                <a:ea typeface="ＭＳ ゴシック"/>
              </a:rPr>
            </a:br>
            <a:r>
              <a:rPr lang="en-US" sz="2000" b="0" i="0" u="none" strike="noStrike" baseline="0" smtClean="0">
                <a:latin typeface="Segoe"/>
                <a:ea typeface="ＭＳ ゴシック"/>
              </a:rPr>
              <a:t>to the color designated for Hyperlink.</a:t>
            </a:r>
          </a:p>
          <a:p>
            <a:pPr lvl="1">
              <a:buFont typeface="+mj-lt"/>
              <a:buAutoNum type="arabicPeriod" startAt="3"/>
            </a:pPr>
            <a:r>
              <a:rPr lang="en-US" sz="2000">
                <a:latin typeface="Segoe"/>
                <a:ea typeface="ＭＳ ゴシック"/>
              </a:rPr>
              <a:t>Click </a:t>
            </a:r>
            <a:r>
              <a:rPr lang="en-US" sz="2000" b="1">
                <a:latin typeface="Segoe"/>
                <a:ea typeface="ＭＳ ゴシック"/>
              </a:rPr>
              <a:t>White, Text 1</a:t>
            </a:r>
            <a:r>
              <a:rPr lang="en-US" sz="2000">
                <a:latin typeface="Segoe"/>
                <a:ea typeface="ＭＳ ゴシック"/>
              </a:rPr>
              <a:t> on the Theme Colors palette to change the color for Hyperlinks to white (above).</a:t>
            </a:r>
          </a:p>
          <a:p>
            <a:pPr lvl="1" rtl="0">
              <a:buAutoNum type="arabicPeriod" startAt="3"/>
            </a:pPr>
            <a:endParaRPr lang="en-US"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pic>
        <p:nvPicPr>
          <p:cNvPr id="7" name="Picture 6" descr="04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333" y="1676399"/>
            <a:ext cx="2957699" cy="3351689"/>
          </a:xfrm>
          <a:prstGeom prst="rect">
            <a:avLst/>
          </a:prstGeom>
        </p:spPr>
      </p:pic>
    </p:spTree>
    <p:extLst>
      <p:ext uri="{BB962C8B-B14F-4D97-AF65-F5344CB8AC3E}">
        <p14:creationId xmlns:p14="http://schemas.microsoft.com/office/powerpoint/2010/main" val="2983603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Change Theme Colors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Select the </a:t>
            </a:r>
            <a:r>
              <a:rPr lang="en-US" b="1" i="0" u="none" strike="noStrike" baseline="0" smtClean="0">
                <a:latin typeface="Segoe"/>
                <a:ea typeface="ＭＳ ゴシック"/>
              </a:rPr>
              <a:t>text</a:t>
            </a:r>
            <a:r>
              <a:rPr lang="en-US" b="0" i="0" u="none" strike="noStrike" baseline="0" smtClean="0">
                <a:latin typeface="Segoe"/>
                <a:ea typeface="ＭＳ ゴシック"/>
              </a:rPr>
              <a:t> in the Name box and type </a:t>
            </a:r>
            <a:r>
              <a:rPr lang="en-US" b="1" i="0" u="none" strike="noStrike" baseline="0" smtClean="0">
                <a:latin typeface="Segoe"/>
                <a:ea typeface="ＭＳ ゴシック"/>
              </a:rPr>
              <a:t>Southridge</a:t>
            </a:r>
            <a:r>
              <a:rPr lang="en-US" b="0" i="0" u="none" strike="noStrike" baseline="0" smtClean="0">
                <a:latin typeface="Segoe"/>
                <a:ea typeface="ＭＳ ゴシック"/>
              </a:rPr>
              <a:t> in its place.</a:t>
            </a:r>
          </a:p>
          <a:p>
            <a:pPr lvl="1" rtl="0">
              <a:buAutoNum type="arabicPeriod" startAt="7"/>
            </a:pPr>
            <a:r>
              <a:rPr lang="en-US" b="0" i="0" u="none" strike="noStrike" baseline="0" smtClean="0">
                <a:latin typeface="Segoe"/>
                <a:ea typeface="ＭＳ ゴシック"/>
              </a:rPr>
              <a:t>Click </a:t>
            </a:r>
            <a:r>
              <a:rPr lang="en-US" b="1" i="0" u="none" strike="noStrike" baseline="0" smtClean="0">
                <a:latin typeface="Segoe"/>
                <a:ea typeface="ＭＳ ゴシック"/>
              </a:rPr>
              <a:t>Save</a:t>
            </a:r>
            <a:r>
              <a:rPr lang="en-US" b="0" i="0" u="none" strike="noStrike" baseline="0" smtClean="0">
                <a:latin typeface="Segoe"/>
                <a:ea typeface="ＭＳ ゴシック"/>
              </a:rPr>
              <a:t> to save the new theme colors.</a:t>
            </a:r>
          </a:p>
          <a:p>
            <a:pPr lvl="1" rtl="0">
              <a:buAutoNum type="arabicPeriod" startAt="7"/>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spTree>
    <p:extLst>
      <p:ext uri="{BB962C8B-B14F-4D97-AF65-F5344CB8AC3E}">
        <p14:creationId xmlns:p14="http://schemas.microsoft.com/office/powerpoint/2010/main" val="1019799536"/>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413</TotalTime>
  <Words>4498</Words>
  <Application>Microsoft Macintosh PowerPoint</Application>
  <PresentationFormat>On-screen Show (4:3)</PresentationFormat>
  <Paragraphs>470</Paragraphs>
  <Slides>65</Slides>
  <Notes>7</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template</vt:lpstr>
      <vt:lpstr>Designing a Presentation</vt:lpstr>
      <vt:lpstr>Objectives</vt:lpstr>
      <vt:lpstr>Step by Step: Apply a Theme and Variant to a Presentation</vt:lpstr>
      <vt:lpstr>Step by Step: Apply a Theme and Variant to a Presentation</vt:lpstr>
      <vt:lpstr>Step by Step: Apply a Theme and Variant to a Presentation</vt:lpstr>
      <vt:lpstr>Step by Step: Apply a Theme and Variant to a Presentation</vt:lpstr>
      <vt:lpstr>Step by Step: Change Theme Colors</vt:lpstr>
      <vt:lpstr>Step by Step: Change Theme Colors</vt:lpstr>
      <vt:lpstr>Step by Step: Change Theme Colors</vt:lpstr>
      <vt:lpstr>Step by Step: Change Theme Fonts</vt:lpstr>
      <vt:lpstr>Step by Step: Change Theme Fonts</vt:lpstr>
      <vt:lpstr>Step by Step: Applying a Different Slide Layout</vt:lpstr>
      <vt:lpstr>Step by Step: Applying a Different Slide Layout</vt:lpstr>
      <vt:lpstr>Step by Step: Applying a Different Slide Layout</vt:lpstr>
      <vt:lpstr>Step by Step: Applying a Different Slide Layout</vt:lpstr>
      <vt:lpstr>Step by Step: Select a Theme Background</vt:lpstr>
      <vt:lpstr>Step by Step: Select a Theme Background</vt:lpstr>
      <vt:lpstr>Step by Step: Customize the Background</vt:lpstr>
      <vt:lpstr>Step by Step: Customize the Background</vt:lpstr>
      <vt:lpstr>Step by Step: Customize the Background</vt:lpstr>
      <vt:lpstr>Step by Step: Customize the Background</vt:lpstr>
      <vt:lpstr>Step by Step: Insert a Date, Footer, and Slide Numbers</vt:lpstr>
      <vt:lpstr>Step by Step: Insert a Date, Footer, and Slide Numbers</vt:lpstr>
      <vt:lpstr>Step by Step: Insert a Date, Footer, and Slide Numbers</vt:lpstr>
      <vt:lpstr>Step by Step: Insert a Date, Footer, and Slide Numbers</vt:lpstr>
      <vt:lpstr>Step by Step: Add a Text Hyperlink</vt:lpstr>
      <vt:lpstr>Step by Step: Add a Text Hyperlink</vt:lpstr>
      <vt:lpstr>Step by Step: Add a Text Hyperlink</vt:lpstr>
      <vt:lpstr>Step by Step: Add a Text Hyperlink</vt:lpstr>
      <vt:lpstr>Step by Step: Add a Graphical Hyperlink</vt:lpstr>
      <vt:lpstr>Step by Step: Add an Action to a Slide</vt:lpstr>
      <vt:lpstr>Step by Step: Add an Action to a Slide</vt:lpstr>
      <vt:lpstr>Step by Step: Add an Action to a Slide</vt:lpstr>
      <vt:lpstr>Step by Step: Test Links in a Slide Show</vt:lpstr>
      <vt:lpstr>Step by Step: Test Links in a Slide Show</vt:lpstr>
      <vt:lpstr>Step by Step: Test Links in a Slide Show</vt:lpstr>
      <vt:lpstr>Step by Step: Create Sections</vt:lpstr>
      <vt:lpstr>Step by Step: Create Sections</vt:lpstr>
      <vt:lpstr>Step by Step: Create Sections</vt:lpstr>
      <vt:lpstr>Step by Step: Create Sections</vt:lpstr>
      <vt:lpstr>Step by Step: Create Sections</vt:lpstr>
      <vt:lpstr>Step by Step: Apply a Theme to a Slide Master</vt:lpstr>
      <vt:lpstr>Step by Step: Apply a Theme to a Slide Master</vt:lpstr>
      <vt:lpstr>Step by Step: Apply a Theme to a Slide Master</vt:lpstr>
      <vt:lpstr>Step by Step: Move and Resize Placeholders on a Layout Master</vt:lpstr>
      <vt:lpstr>Step by Step: Move and Resize Placeholders on a Layout Master</vt:lpstr>
      <vt:lpstr>Step by Step: Move and Resize Placeholders on a Layout Master</vt:lpstr>
      <vt:lpstr>Step by Step: Move and Resize Placeholders on a Layout Master</vt:lpstr>
      <vt:lpstr>Step by Step: Add a New Element to a Master</vt:lpstr>
      <vt:lpstr>Step by Step: Add a New Element to a Master</vt:lpstr>
      <vt:lpstr>Step by Step: Add a New Element to a Master</vt:lpstr>
      <vt:lpstr>Step by Step: Work with Background Images</vt:lpstr>
      <vt:lpstr>Step by Step: Work with Background Images</vt:lpstr>
      <vt:lpstr>Step by Step: Work with Background Images</vt:lpstr>
      <vt:lpstr>Step by Step: Work with Background Images</vt:lpstr>
      <vt:lpstr>Step by Step: Work with Background Images</vt:lpstr>
      <vt:lpstr>Step by Step: Work with Background Images</vt:lpstr>
      <vt:lpstr>Step by Step: Work with Background Images</vt:lpstr>
      <vt:lpstr>Step by Step: Create a New Layout</vt:lpstr>
      <vt:lpstr>Step by Step: Create a New Layout</vt:lpstr>
      <vt:lpstr>Step by Step: Create a New Layout</vt:lpstr>
      <vt:lpstr>Step by Step: Create a New Layout</vt:lpstr>
      <vt:lpstr>Step by Step: Create a New Layout</vt:lpstr>
      <vt:lpstr>Step by Step: Create a New Layout</vt:lpstr>
      <vt:lpstr>Skill Summary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Rich Kershner</cp:lastModifiedBy>
  <cp:revision>361</cp:revision>
  <dcterms:created xsi:type="dcterms:W3CDTF">2011-08-08T12:10:51Z</dcterms:created>
  <dcterms:modified xsi:type="dcterms:W3CDTF">2013-08-21T02:16:51Z</dcterms:modified>
</cp:coreProperties>
</file>